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3" r:id="rId2"/>
  </p:sldMasterIdLst>
  <p:notesMasterIdLst>
    <p:notesMasterId r:id="rId20"/>
  </p:notesMasterIdLst>
  <p:sldIdLst>
    <p:sldId id="256" r:id="rId3"/>
    <p:sldId id="295" r:id="rId4"/>
    <p:sldId id="286" r:id="rId5"/>
    <p:sldId id="271" r:id="rId6"/>
    <p:sldId id="288" r:id="rId7"/>
    <p:sldId id="285" r:id="rId8"/>
    <p:sldId id="287" r:id="rId9"/>
    <p:sldId id="291" r:id="rId10"/>
    <p:sldId id="294" r:id="rId11"/>
    <p:sldId id="284" r:id="rId12"/>
    <p:sldId id="298" r:id="rId13"/>
    <p:sldId id="283" r:id="rId14"/>
    <p:sldId id="282" r:id="rId15"/>
    <p:sldId id="296" r:id="rId16"/>
    <p:sldId id="277" r:id="rId17"/>
    <p:sldId id="297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6E01"/>
    <a:srgbClr val="2F5597"/>
    <a:srgbClr val="97C614"/>
    <a:srgbClr val="DE4303"/>
    <a:srgbClr val="E91E63"/>
    <a:srgbClr val="D15D30"/>
    <a:srgbClr val="6A8C0E"/>
    <a:srgbClr val="6BA52C"/>
    <a:srgbClr val="9BFD0B"/>
    <a:srgbClr val="B0C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95" autoAdjust="0"/>
    <p:restoredTop sz="81517" autoAdjust="0"/>
  </p:normalViewPr>
  <p:slideViewPr>
    <p:cSldViewPr>
      <p:cViewPr varScale="1">
        <p:scale>
          <a:sx n="88" d="100"/>
          <a:sy n="88" d="100"/>
        </p:scale>
        <p:origin x="146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994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D5BE7-7CFB-4AFF-B0FF-0F7C422576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280FF-8756-41AA-9094-4B9FE900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5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8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97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46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7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6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6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24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88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5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41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0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4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14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44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95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280FF-8756-41AA-9094-4B9FE900E8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0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0EEAF0-81BF-6704-EBC0-9691D7067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A0A1-3CA7-4F2B-AD0D-704A9F452A27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D1B9A-2008-FDDA-A987-6DF24A4C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C431D-4A23-62EC-7C7D-3A8BFC86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BF65-69BF-4B78-9B48-29B5FC17260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305D60D-6C59-21AA-8A52-606BEC79B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274320"/>
            <a:ext cx="10515599" cy="59805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 b="1" spc="300">
                <a:solidFill>
                  <a:srgbClr val="97C614"/>
                </a:solidFill>
                <a:effectLst>
                  <a:outerShdw blurRad="63500" dist="63500" dir="2700000" algn="tl">
                    <a:schemeClr val="bg2">
                      <a:lumMod val="25000"/>
                      <a:alpha val="65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00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B6D8-4C56-D436-7F28-6BD9E0FE5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999C2-A2B5-D8D2-F0C7-C04077860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C0EA9-385E-B5BB-773D-361754B29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73D3D-598F-B8D6-D4A7-C89613CD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C412B-F872-12BB-4900-9C0EECBC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4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B378B-414B-1B48-AEAA-4D6520D9B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0D031-F586-6F73-785A-CF056109B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A8D21-85CC-D460-74CA-641D385BC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E8EA2-D2D4-BCAB-F018-6B5696174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95BC2-DFC4-E030-A531-C0214096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44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4C24-3125-D426-4E47-22EF5CCA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CA96E-C6CC-10CA-1685-A309710DA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67BBE-D2E0-FBCF-56B8-6BFA9D1D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D1380-A4DB-7A5F-FD2D-DADD46E5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1DD67-4846-8E19-C1C7-FAD30ECE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12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BD337-50B1-D2A7-AA80-CD794AD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9D7C4-836C-4CC6-830C-70E5BD100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F2958-7D48-24BD-6749-069249DBF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EBAA0-1205-A3D7-A154-8F46BC5FC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F7F1E1-842E-2886-CB9B-70C06BE4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6D2F7-A328-F98B-F532-DD0DCF1D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B039-484C-4FA1-F722-C4E6AA24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10D98-EB3A-C7A0-0CE4-6FECACB86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8C396-CE02-DA2D-DDC8-9DA968686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A0EB68-D376-20ED-5F36-E57A79640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251DC-C357-AFF2-2012-6A89C79FF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222C5-E793-F4CE-F149-6013373A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724476-FA33-6F8F-E00B-ED3D87B2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E66ECD-BFAA-A2E0-6A6F-274C3BED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51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D607A-EEFD-D7D0-5377-F46B395AF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3846A-675D-6898-A325-E074677C2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8D472-1ABE-43D6-91E3-90246E5A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ADC93-13E2-1763-290C-8536B523E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5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5D5020-D72F-8246-86FB-7608DDBF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61C590-DC4F-2680-8E9B-E7BFAD7A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6161C-7393-D4E2-F4CF-1ED4C6C2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52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CCF07-7A77-1DAE-1C83-6F0C66E3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CD05C-9D4C-6B70-F2F0-12CE9BD0E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69957-4F56-1088-0C7A-A0EDEA7F4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BB27A-83F3-9FF6-1C43-83DA05EBC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9C7D1-FE19-6C5F-4015-0CEC9CAA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86182-640F-0B2D-79CA-0367A20F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98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E82C-6FF3-93BE-2AB9-B51BAB67B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5ADF1-5281-DF49-61C4-8CDCA4327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A61DD-79A9-C52F-8643-BBA449AB4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66C20-721A-1AE0-121C-3527DD807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AB65-D1EB-08F1-B304-93C2EE13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01DEF-4CFB-6E79-03A0-8BA8BBDA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59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DD48-1E15-226E-6C7D-84DAC3E7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FD2E8-0629-813D-901B-76C6FDF21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F5CAE-19D3-8834-A92A-E9AE8787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1BEDD-C693-0FE0-E9EF-00DB2B2F9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FA749-1683-B70B-AE3C-C70EB1F0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9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ADF3-E63D-B487-A2D1-A499279AB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9891"/>
            <a:ext cx="10515600" cy="508707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  <a:lvl2pPr>
              <a:def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</a:defRPr>
            </a:lvl2pPr>
            <a:lvl3pPr>
              <a:def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</a:defRPr>
            </a:lvl3pPr>
            <a:lvl4pPr>
              <a:def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</a:defRPr>
            </a:lvl4pPr>
            <a:lvl5pPr>
              <a:def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D3823-199D-4DDD-FAE0-C93B3B35E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ORCHESTRATE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07090-FE1E-163A-00A5-0E48853E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State of Connecticut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96595-6C9A-AD9E-EEC4-DD03F5D9B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Upgrade 2023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B08B6EB-D3BB-6A67-EAC2-F2ED15854CD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2960" y="274320"/>
            <a:ext cx="10515599" cy="59805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lang="en-US" sz="3200" b="1" kern="1200" spc="300" dirty="0">
                <a:solidFill>
                  <a:srgbClr val="97C614"/>
                </a:solidFill>
                <a:effectLst>
                  <a:outerShdw blurRad="63500" dist="63500" dir="2700000" algn="tl">
                    <a:schemeClr val="bg2">
                      <a:lumMod val="25000"/>
                      <a:alpha val="65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1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E182F-E5A9-1A2E-547A-F2CCAE821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6C2FF4-E12D-AAB2-1885-45B069814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A3E4A-6F82-B763-7525-1F20CD09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2DB18-B064-DD18-4359-374C91A8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D9FDF-CDFF-F359-4BDB-72EF8397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0243C-B74C-84F0-78E6-4D68C5640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6A31F-E466-0614-B89C-140F17DE7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97AD3-22B9-0FD3-3804-ECDCD7BD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ORCHESTRATE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0A799-0406-F689-6D57-E95672C5A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5FE35-78AC-89AB-EA86-F1A7B831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BF65-69BF-4B78-9B48-29B5FC1726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DFA65CE-F3DD-ED15-64BE-A4748EF429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2960" y="274320"/>
            <a:ext cx="10515599" cy="59805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lang="en-US" sz="3200" b="1" kern="1200" spc="300" dirty="0">
                <a:solidFill>
                  <a:srgbClr val="97C614"/>
                </a:solidFill>
                <a:effectLst>
                  <a:outerShdw blurRad="63500" dist="63500" dir="2700000" algn="tl">
                    <a:schemeClr val="bg2">
                      <a:lumMod val="25000"/>
                      <a:alpha val="65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6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7096-6F27-A5B2-0897-364C9FD6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6BFC0-79F9-4E09-4E26-25B45073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ABA0E4-6A5E-656B-8E45-45683AFDD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3F1820-846E-2F59-86E2-B2E7BAD6A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0D9C0-EC87-AA4D-0E2C-CEFFB0F4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A0A1-3CA7-4F2B-AD0D-704A9F452A27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A71F0-3E10-9B48-0AF1-2836FB96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427114-5A55-DEA7-6401-5C9009D0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BF65-69BF-4B78-9B48-29B5FC17260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44ADCC8-825F-1C5F-3987-98F110E6381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2960" y="274320"/>
            <a:ext cx="10515599" cy="59805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lang="en-US" sz="3200" b="1" kern="1200" spc="300" dirty="0">
                <a:solidFill>
                  <a:srgbClr val="97C614"/>
                </a:solidFill>
                <a:effectLst>
                  <a:outerShdw blurRad="63500" dist="63500" dir="2700000" algn="tl">
                    <a:schemeClr val="bg2">
                      <a:lumMod val="25000"/>
                      <a:alpha val="65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6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CEE79-51DE-5850-7EF3-3C1347D10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A0A1-3CA7-4F2B-AD0D-704A9F452A27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BD47D-AC1E-45C2-1D60-0624CDC4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1CE3F-EA3E-143C-7D0D-72BE70630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BF65-69BF-4B78-9B48-29B5FC1726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0D1CFA4-6255-332C-3481-361106C59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274320"/>
            <a:ext cx="10515599" cy="59805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lang="en-US" sz="3200" b="1" kern="1200" spc="300" dirty="0">
                <a:solidFill>
                  <a:srgbClr val="97C614"/>
                </a:solidFill>
                <a:effectLst>
                  <a:outerShdw blurRad="63500" dist="63500" dir="2700000" algn="tl">
                    <a:schemeClr val="bg2">
                      <a:lumMod val="25000"/>
                      <a:alpha val="65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5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CEE79-51DE-5850-7EF3-3C1347D10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A0A1-3CA7-4F2B-AD0D-704A9F452A27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BD47D-AC1E-45C2-1D60-0624CDC4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1CE3F-EA3E-143C-7D0D-72BE70630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BF65-69BF-4B78-9B48-29B5FC1726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F2335C4-8AAD-C26D-5523-F894F29BA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274320"/>
            <a:ext cx="10515599" cy="59805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lang="en-US" sz="3200" b="1" kern="1200" spc="300" dirty="0">
                <a:solidFill>
                  <a:srgbClr val="97C614"/>
                </a:solidFill>
                <a:effectLst>
                  <a:outerShdw blurRad="63500" dist="63500" dir="2700000" algn="tl">
                    <a:schemeClr val="bg2">
                      <a:lumMod val="25000"/>
                      <a:alpha val="65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2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2F949-40A4-1B3B-1117-B5BF16977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992187"/>
            <a:ext cx="6172200" cy="4873625"/>
          </a:xfrm>
        </p:spPr>
        <p:txBody>
          <a:bodyPr/>
          <a:lstStyle>
            <a:lvl1pPr marL="0" indent="0">
              <a:buNone/>
              <a:defRPr sz="3200" b="1"/>
            </a:lvl1pPr>
            <a:lvl2pPr marL="461963" indent="-461963">
              <a:buFont typeface="Wingdings 2" panose="05020102010507070707" pitchFamily="18" charset="2"/>
              <a:buChar char="½"/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4CD5E-85AB-FE71-23FD-9962853A9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A0A1-3CA7-4F2B-AD0D-704A9F452A27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3154E-C152-F552-60AA-8A717FA8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C7A2E-C6BE-1260-31F3-63AC0357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BF65-69BF-4B78-9B48-29B5FC17260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34739A-FB46-76B5-D0ED-863C597D8F52}"/>
              </a:ext>
            </a:extLst>
          </p:cNvPr>
          <p:cNvSpPr txBox="1">
            <a:spLocks/>
          </p:cNvSpPr>
          <p:nvPr userDrawn="1"/>
        </p:nvSpPr>
        <p:spPr>
          <a:xfrm>
            <a:off x="822960" y="274320"/>
            <a:ext cx="10515600" cy="5943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spc="300" dirty="0">
                <a:solidFill>
                  <a:srgbClr val="FF0000"/>
                </a:solidFill>
                <a:effectLst>
                  <a:outerShdw blurRad="63500" dist="63500" dir="2700000" algn="tl">
                    <a:schemeClr val="bg2">
                      <a:lumMod val="25000"/>
                      <a:alpha val="65000"/>
                    </a:schemeClr>
                  </a:outerShdw>
                </a:effectLst>
                <a:latin typeface="Arial Rounded MT Bold" panose="020F070403050403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0BFB3BD-4B7E-B430-A322-89AAA1046FF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2960" y="274320"/>
            <a:ext cx="10515599" cy="59805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lang="en-US" sz="3200" b="1" kern="1200" spc="300" dirty="0">
                <a:solidFill>
                  <a:srgbClr val="97C614"/>
                </a:solidFill>
                <a:effectLst>
                  <a:outerShdw blurRad="63500" dist="63500" dir="2700000" algn="tl">
                    <a:schemeClr val="bg2">
                      <a:lumMod val="25000"/>
                      <a:alpha val="65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blipFill dpi="0" rotWithShape="1">
          <a:blip r:embed="rId2">
            <a:alphaModFix amt="5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9C1DC-8422-5EC3-4960-6B224D30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28291"/>
            <a:ext cx="10515600" cy="10341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35DC2-7714-F9B8-0C94-43344045B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59" y="3062288"/>
            <a:ext cx="10515600" cy="466003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BE47B-64DD-2B4F-103B-5F02F1EE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F1DF-0495-4DF3-8BA3-2424A244E7A5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87BBF-7AED-8ACA-D945-4A7D19FC4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51F8B-D0E2-2FD1-A88E-4D4C7A270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322E-A98D-43E6-9593-914675EB2D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B9597DC-7297-4373-3E56-258E44A43E6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2960" y="274320"/>
            <a:ext cx="10515599" cy="59805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lang="en-US" sz="3200" b="1" kern="1200" spc="300" dirty="0">
                <a:solidFill>
                  <a:srgbClr val="97C614"/>
                </a:solidFill>
                <a:effectLst>
                  <a:outerShdw blurRad="63500" dist="63500" dir="2700000" algn="tl">
                    <a:schemeClr val="bg2">
                      <a:lumMod val="25000"/>
                      <a:alpha val="65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3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9C1DC-8422-5EC3-4960-6B224D30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28291"/>
            <a:ext cx="10515600" cy="10341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35DC2-7714-F9B8-0C94-43344045B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59" y="3062288"/>
            <a:ext cx="10515600" cy="466003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BE47B-64DD-2B4F-103B-5F02F1EE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F1DF-0495-4DF3-8BA3-2424A244E7A5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87BBF-7AED-8ACA-D945-4A7D19FC4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51F8B-D0E2-2FD1-A88E-4D4C7A270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322E-A98D-43E6-9593-914675EB2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0000">
              <a:schemeClr val="accent1">
                <a:lumMod val="60000"/>
                <a:lumOff val="40000"/>
              </a:schemeClr>
            </a:gs>
            <a:gs pos="99000">
              <a:schemeClr val="accent1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B76BB-BC98-72BE-F6AA-37351FA1C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40F40-D74F-3B6A-DCD5-C1F6F7F51E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2A0A1-3CA7-4F2B-AD0D-704A9F452A27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D6027-2A4B-129E-AC33-FE4232B01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36AB2-FD47-E44E-0C29-B6F19588E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9BF65-69BF-4B78-9B48-29B5FC17260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8D91B-36FF-4512-DE08-DB63A535659F}"/>
              </a:ext>
            </a:extLst>
          </p:cNvPr>
          <p:cNvSpPr/>
          <p:nvPr userDrawn="1"/>
        </p:nvSpPr>
        <p:spPr>
          <a:xfrm flipH="1">
            <a:off x="1400231" y="146628"/>
            <a:ext cx="5943600" cy="45719"/>
          </a:xfrm>
          <a:prstGeom prst="rect">
            <a:avLst/>
          </a:prstGeom>
          <a:solidFill>
            <a:srgbClr val="97C61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7689F6-0777-C082-9509-87A62F0BD855}"/>
              </a:ext>
            </a:extLst>
          </p:cNvPr>
          <p:cNvSpPr/>
          <p:nvPr userDrawn="1"/>
        </p:nvSpPr>
        <p:spPr>
          <a:xfrm flipH="1">
            <a:off x="822960" y="228601"/>
            <a:ext cx="4572000" cy="45719"/>
          </a:xfrm>
          <a:prstGeom prst="rect">
            <a:avLst/>
          </a:prstGeom>
          <a:solidFill>
            <a:srgbClr val="97C61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6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61" r:id="rId3"/>
    <p:sldLayoutId id="2147483653" r:id="rId4"/>
    <p:sldLayoutId id="2147483654" r:id="rId5"/>
    <p:sldLayoutId id="2147483658" r:id="rId6"/>
    <p:sldLayoutId id="2147483656" r:id="rId7"/>
    <p:sldLayoutId id="214748367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9CFDC-9122-4CC5-8080-7373DAAB2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B14AC-E5FC-62DC-4E21-4CE0C5D39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8BE04-2E18-BBF8-5688-D073F27BC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2B2A4-DDC4-4562-84A9-0DEA4A44125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672E6-56CF-2ECA-1D02-1AF9CD5F8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CF6C5-0328-F794-7CFF-4E6B91F61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DBCA4-AEA9-40C6-B3F9-DB3867E8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7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C5507FC-2F03-D20D-B038-CA1EB6C03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User Training: Can it be Fun? YES. 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04D068-22F1-8606-4A1D-17BA3BA86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 Self-Learn and Applied Learning Delivery Methods with Us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95381-DF4F-D7EE-2E6D-7831EBE44FF2}"/>
              </a:ext>
            </a:extLst>
          </p:cNvPr>
          <p:cNvSpPr txBox="1"/>
          <p:nvPr/>
        </p:nvSpPr>
        <p:spPr>
          <a:xfrm>
            <a:off x="2649832" y="5786322"/>
            <a:ext cx="7915562" cy="88178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i="1" dirty="0"/>
              <a:t>PRESENTED BY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i="1" dirty="0"/>
              <a:t>Robert S. Scata and Carla A. Iezzi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1050" i="1" dirty="0"/>
              <a:t>State of Connecticut Department of Emergency Services and Public Protection 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1050" i="1" dirty="0"/>
              <a:t>Division of Emergency Management and Homeland Security</a:t>
            </a:r>
          </a:p>
        </p:txBody>
      </p:sp>
      <p:pic>
        <p:nvPicPr>
          <p:cNvPr id="6" name="Picture 5" descr="A picture containing text, sign, porcelain&#10;&#10;Description automatically generated">
            <a:extLst>
              <a:ext uri="{FF2B5EF4-FFF2-40B4-BE49-F238E27FC236}">
                <a16:creationId xmlns:a16="http://schemas.microsoft.com/office/drawing/2014/main" id="{316E46C5-F7FC-C9A2-077C-9B26CE29D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394" y="5770012"/>
            <a:ext cx="928325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0C0E9C-B64C-C2CB-4D6B-3E527328730F}"/>
              </a:ext>
            </a:extLst>
          </p:cNvPr>
          <p:cNvSpPr txBox="1"/>
          <p:nvPr/>
        </p:nvSpPr>
        <p:spPr>
          <a:xfrm>
            <a:off x="822325" y="5787664"/>
            <a:ext cx="3947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ORCHESTRATE </a:t>
            </a:r>
          </a:p>
          <a:p>
            <a:r>
              <a:rPr lang="en-US" i="1" dirty="0" err="1"/>
              <a:t>Juvare</a:t>
            </a:r>
            <a:r>
              <a:rPr lang="en-US" i="1" dirty="0"/>
              <a:t> Users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3297948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9AFB31E-C652-3C22-48F5-26A7D17F59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Example: Training Resource Library – Make it Easy Access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B2211B-1837-77C3-3B72-ED01FEAF5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040" y="1088137"/>
            <a:ext cx="10515600" cy="52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345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025F6D-53E5-18CD-53F5-5A0AA3D5B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39" y="1071510"/>
            <a:ext cx="10515600" cy="5750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EFEF80-8C11-386C-A47B-98923B4B1477}"/>
              </a:ext>
            </a:extLst>
          </p:cNvPr>
          <p:cNvSpPr/>
          <p:nvPr/>
        </p:nvSpPr>
        <p:spPr>
          <a:xfrm>
            <a:off x="4495800" y="2196929"/>
            <a:ext cx="1447800" cy="1232071"/>
          </a:xfrm>
          <a:custGeom>
            <a:avLst/>
            <a:gdLst>
              <a:gd name="connsiteX0" fmla="*/ 0 w 1447800"/>
              <a:gd name="connsiteY0" fmla="*/ 0 h 1232071"/>
              <a:gd name="connsiteX1" fmla="*/ 1447800 w 1447800"/>
              <a:gd name="connsiteY1" fmla="*/ 0 h 1232071"/>
              <a:gd name="connsiteX2" fmla="*/ 1447800 w 1447800"/>
              <a:gd name="connsiteY2" fmla="*/ 1232071 h 1232071"/>
              <a:gd name="connsiteX3" fmla="*/ 0 w 1447800"/>
              <a:gd name="connsiteY3" fmla="*/ 1232071 h 1232071"/>
              <a:gd name="connsiteX4" fmla="*/ 0 w 1447800"/>
              <a:gd name="connsiteY4" fmla="*/ 0 h 1232071"/>
              <a:gd name="connsiteX0" fmla="*/ 0 w 1447800"/>
              <a:gd name="connsiteY0" fmla="*/ 0 h 1232071"/>
              <a:gd name="connsiteX1" fmla="*/ 895350 w 1447800"/>
              <a:gd name="connsiteY1" fmla="*/ 3346 h 1232071"/>
              <a:gd name="connsiteX2" fmla="*/ 1447800 w 1447800"/>
              <a:gd name="connsiteY2" fmla="*/ 0 h 1232071"/>
              <a:gd name="connsiteX3" fmla="*/ 1447800 w 1447800"/>
              <a:gd name="connsiteY3" fmla="*/ 1232071 h 1232071"/>
              <a:gd name="connsiteX4" fmla="*/ 0 w 1447800"/>
              <a:gd name="connsiteY4" fmla="*/ 1232071 h 1232071"/>
              <a:gd name="connsiteX5" fmla="*/ 0 w 1447800"/>
              <a:gd name="connsiteY5" fmla="*/ 0 h 1232071"/>
              <a:gd name="connsiteX0" fmla="*/ 0 w 1447800"/>
              <a:gd name="connsiteY0" fmla="*/ 0 h 1232071"/>
              <a:gd name="connsiteX1" fmla="*/ 838200 w 1447800"/>
              <a:gd name="connsiteY1" fmla="*/ 3346 h 1232071"/>
              <a:gd name="connsiteX2" fmla="*/ 1447800 w 1447800"/>
              <a:gd name="connsiteY2" fmla="*/ 0 h 1232071"/>
              <a:gd name="connsiteX3" fmla="*/ 1447800 w 1447800"/>
              <a:gd name="connsiteY3" fmla="*/ 1232071 h 1232071"/>
              <a:gd name="connsiteX4" fmla="*/ 0 w 1447800"/>
              <a:gd name="connsiteY4" fmla="*/ 1232071 h 1232071"/>
              <a:gd name="connsiteX5" fmla="*/ 0 w 1447800"/>
              <a:gd name="connsiteY5" fmla="*/ 0 h 1232071"/>
              <a:gd name="connsiteX0" fmla="*/ 0 w 1447800"/>
              <a:gd name="connsiteY0" fmla="*/ 0 h 1232071"/>
              <a:gd name="connsiteX1" fmla="*/ 838200 w 1447800"/>
              <a:gd name="connsiteY1" fmla="*/ 3346 h 1232071"/>
              <a:gd name="connsiteX2" fmla="*/ 838200 w 1447800"/>
              <a:gd name="connsiteY2" fmla="*/ 276225 h 1232071"/>
              <a:gd name="connsiteX3" fmla="*/ 1447800 w 1447800"/>
              <a:gd name="connsiteY3" fmla="*/ 1232071 h 1232071"/>
              <a:gd name="connsiteX4" fmla="*/ 0 w 1447800"/>
              <a:gd name="connsiteY4" fmla="*/ 1232071 h 1232071"/>
              <a:gd name="connsiteX5" fmla="*/ 0 w 1447800"/>
              <a:gd name="connsiteY5" fmla="*/ 0 h 1232071"/>
              <a:gd name="connsiteX0" fmla="*/ 0 w 1447800"/>
              <a:gd name="connsiteY0" fmla="*/ 0 h 1232071"/>
              <a:gd name="connsiteX1" fmla="*/ 838200 w 1447800"/>
              <a:gd name="connsiteY1" fmla="*/ 3346 h 1232071"/>
              <a:gd name="connsiteX2" fmla="*/ 838200 w 1447800"/>
              <a:gd name="connsiteY2" fmla="*/ 276225 h 1232071"/>
              <a:gd name="connsiteX3" fmla="*/ 1123950 w 1447800"/>
              <a:gd name="connsiteY3" fmla="*/ 708196 h 1232071"/>
              <a:gd name="connsiteX4" fmla="*/ 1447800 w 1447800"/>
              <a:gd name="connsiteY4" fmla="*/ 1232071 h 1232071"/>
              <a:gd name="connsiteX5" fmla="*/ 0 w 1447800"/>
              <a:gd name="connsiteY5" fmla="*/ 1232071 h 1232071"/>
              <a:gd name="connsiteX6" fmla="*/ 0 w 1447800"/>
              <a:gd name="connsiteY6" fmla="*/ 0 h 1232071"/>
              <a:gd name="connsiteX0" fmla="*/ 0 w 1447800"/>
              <a:gd name="connsiteY0" fmla="*/ 0 h 1232071"/>
              <a:gd name="connsiteX1" fmla="*/ 838200 w 1447800"/>
              <a:gd name="connsiteY1" fmla="*/ 3346 h 1232071"/>
              <a:gd name="connsiteX2" fmla="*/ 838200 w 1447800"/>
              <a:gd name="connsiteY2" fmla="*/ 276225 h 1232071"/>
              <a:gd name="connsiteX3" fmla="*/ 1447800 w 1447800"/>
              <a:gd name="connsiteY3" fmla="*/ 212896 h 1232071"/>
              <a:gd name="connsiteX4" fmla="*/ 1447800 w 1447800"/>
              <a:gd name="connsiteY4" fmla="*/ 1232071 h 1232071"/>
              <a:gd name="connsiteX5" fmla="*/ 0 w 1447800"/>
              <a:gd name="connsiteY5" fmla="*/ 1232071 h 1232071"/>
              <a:gd name="connsiteX6" fmla="*/ 0 w 1447800"/>
              <a:gd name="connsiteY6" fmla="*/ 0 h 1232071"/>
              <a:gd name="connsiteX0" fmla="*/ 0 w 1447800"/>
              <a:gd name="connsiteY0" fmla="*/ 0 h 1232071"/>
              <a:gd name="connsiteX1" fmla="*/ 838200 w 1447800"/>
              <a:gd name="connsiteY1" fmla="*/ 3346 h 1232071"/>
              <a:gd name="connsiteX2" fmla="*/ 819150 w 1447800"/>
              <a:gd name="connsiteY2" fmla="*/ 238125 h 1232071"/>
              <a:gd name="connsiteX3" fmla="*/ 1447800 w 1447800"/>
              <a:gd name="connsiteY3" fmla="*/ 212896 h 1232071"/>
              <a:gd name="connsiteX4" fmla="*/ 1447800 w 1447800"/>
              <a:gd name="connsiteY4" fmla="*/ 1232071 h 1232071"/>
              <a:gd name="connsiteX5" fmla="*/ 0 w 1447800"/>
              <a:gd name="connsiteY5" fmla="*/ 1232071 h 1232071"/>
              <a:gd name="connsiteX6" fmla="*/ 0 w 1447800"/>
              <a:gd name="connsiteY6" fmla="*/ 0 h 1232071"/>
              <a:gd name="connsiteX0" fmla="*/ 0 w 1447800"/>
              <a:gd name="connsiteY0" fmla="*/ 0 h 1232071"/>
              <a:gd name="connsiteX1" fmla="*/ 838200 w 1447800"/>
              <a:gd name="connsiteY1" fmla="*/ 3346 h 1232071"/>
              <a:gd name="connsiteX2" fmla="*/ 819150 w 1447800"/>
              <a:gd name="connsiteY2" fmla="*/ 238125 h 1232071"/>
              <a:gd name="connsiteX3" fmla="*/ 1447800 w 1447800"/>
              <a:gd name="connsiteY3" fmla="*/ 241471 h 1232071"/>
              <a:gd name="connsiteX4" fmla="*/ 1447800 w 1447800"/>
              <a:gd name="connsiteY4" fmla="*/ 1232071 h 1232071"/>
              <a:gd name="connsiteX5" fmla="*/ 0 w 1447800"/>
              <a:gd name="connsiteY5" fmla="*/ 1232071 h 1232071"/>
              <a:gd name="connsiteX6" fmla="*/ 0 w 1447800"/>
              <a:gd name="connsiteY6" fmla="*/ 0 h 1232071"/>
              <a:gd name="connsiteX0" fmla="*/ 0 w 1447800"/>
              <a:gd name="connsiteY0" fmla="*/ 0 h 1232071"/>
              <a:gd name="connsiteX1" fmla="*/ 838200 w 1447800"/>
              <a:gd name="connsiteY1" fmla="*/ 3346 h 1232071"/>
              <a:gd name="connsiteX2" fmla="*/ 847725 w 1447800"/>
              <a:gd name="connsiteY2" fmla="*/ 257175 h 1232071"/>
              <a:gd name="connsiteX3" fmla="*/ 1447800 w 1447800"/>
              <a:gd name="connsiteY3" fmla="*/ 241471 h 1232071"/>
              <a:gd name="connsiteX4" fmla="*/ 1447800 w 1447800"/>
              <a:gd name="connsiteY4" fmla="*/ 1232071 h 1232071"/>
              <a:gd name="connsiteX5" fmla="*/ 0 w 1447800"/>
              <a:gd name="connsiteY5" fmla="*/ 1232071 h 1232071"/>
              <a:gd name="connsiteX6" fmla="*/ 0 w 1447800"/>
              <a:gd name="connsiteY6" fmla="*/ 0 h 1232071"/>
              <a:gd name="connsiteX0" fmla="*/ 0 w 1447800"/>
              <a:gd name="connsiteY0" fmla="*/ 0 h 1232071"/>
              <a:gd name="connsiteX1" fmla="*/ 838200 w 1447800"/>
              <a:gd name="connsiteY1" fmla="*/ 3346 h 1232071"/>
              <a:gd name="connsiteX2" fmla="*/ 835025 w 1447800"/>
              <a:gd name="connsiteY2" fmla="*/ 234950 h 1232071"/>
              <a:gd name="connsiteX3" fmla="*/ 1447800 w 1447800"/>
              <a:gd name="connsiteY3" fmla="*/ 241471 h 1232071"/>
              <a:gd name="connsiteX4" fmla="*/ 1447800 w 1447800"/>
              <a:gd name="connsiteY4" fmla="*/ 1232071 h 1232071"/>
              <a:gd name="connsiteX5" fmla="*/ 0 w 1447800"/>
              <a:gd name="connsiteY5" fmla="*/ 1232071 h 1232071"/>
              <a:gd name="connsiteX6" fmla="*/ 0 w 1447800"/>
              <a:gd name="connsiteY6" fmla="*/ 0 h 1232071"/>
              <a:gd name="connsiteX0" fmla="*/ 0 w 1447800"/>
              <a:gd name="connsiteY0" fmla="*/ 0 h 1232071"/>
              <a:gd name="connsiteX1" fmla="*/ 838200 w 1447800"/>
              <a:gd name="connsiteY1" fmla="*/ 3346 h 1232071"/>
              <a:gd name="connsiteX2" fmla="*/ 835025 w 1447800"/>
              <a:gd name="connsiteY2" fmla="*/ 244475 h 1232071"/>
              <a:gd name="connsiteX3" fmla="*/ 1447800 w 1447800"/>
              <a:gd name="connsiteY3" fmla="*/ 241471 h 1232071"/>
              <a:gd name="connsiteX4" fmla="*/ 1447800 w 1447800"/>
              <a:gd name="connsiteY4" fmla="*/ 1232071 h 1232071"/>
              <a:gd name="connsiteX5" fmla="*/ 0 w 1447800"/>
              <a:gd name="connsiteY5" fmla="*/ 1232071 h 1232071"/>
              <a:gd name="connsiteX6" fmla="*/ 0 w 1447800"/>
              <a:gd name="connsiteY6" fmla="*/ 0 h 123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800" h="1232071">
                <a:moveTo>
                  <a:pt x="0" y="0"/>
                </a:moveTo>
                <a:lnTo>
                  <a:pt x="838200" y="3346"/>
                </a:lnTo>
                <a:cubicBezTo>
                  <a:pt x="837142" y="80547"/>
                  <a:pt x="836083" y="167274"/>
                  <a:pt x="835025" y="244475"/>
                </a:cubicBezTo>
                <a:lnTo>
                  <a:pt x="1447800" y="241471"/>
                </a:lnTo>
                <a:lnTo>
                  <a:pt x="1447800" y="1232071"/>
                </a:lnTo>
                <a:lnTo>
                  <a:pt x="0" y="1232071"/>
                </a:lnTo>
                <a:lnTo>
                  <a:pt x="0" y="0"/>
                </a:lnTo>
                <a:close/>
              </a:path>
            </a:pathLst>
          </a:custGeom>
          <a:noFill/>
          <a:ln w="152400">
            <a:solidFill>
              <a:srgbClr val="E91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C2B4AC8-D717-AE48-6B33-B8BD74D6AB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Example: Training Videos – HH:MM:SS, Size:##megs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D72E2F-6C3F-7604-893D-1E3420430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4" t="479" r="-537" b="-479"/>
          <a:stretch/>
        </p:blipFill>
        <p:spPr>
          <a:xfrm>
            <a:off x="750039" y="1075435"/>
            <a:ext cx="10515600" cy="18022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6C2733-488D-3B7B-00D1-21BB0B54D549}"/>
              </a:ext>
            </a:extLst>
          </p:cNvPr>
          <p:cNvSpPr/>
          <p:nvPr/>
        </p:nvSpPr>
        <p:spPr>
          <a:xfrm>
            <a:off x="685800" y="6583680"/>
            <a:ext cx="1752600" cy="274320"/>
          </a:xfrm>
          <a:prstGeom prst="rect">
            <a:avLst/>
          </a:prstGeom>
          <a:noFill/>
          <a:ln w="152400">
            <a:solidFill>
              <a:srgbClr val="E91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16EE98-C4DC-4369-2301-58DA01F83956}"/>
              </a:ext>
            </a:extLst>
          </p:cNvPr>
          <p:cNvSpPr/>
          <p:nvPr/>
        </p:nvSpPr>
        <p:spPr>
          <a:xfrm>
            <a:off x="10055148" y="5046149"/>
            <a:ext cx="1188720" cy="1188720"/>
          </a:xfrm>
          <a:prstGeom prst="ellipse">
            <a:avLst/>
          </a:prstGeom>
          <a:noFill/>
          <a:ln w="152400">
            <a:solidFill>
              <a:srgbClr val="E91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C2B4AC8-D717-AE48-6B33-B8BD74D6AB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Example: Desk References - WebEOC </a:t>
            </a:r>
            <a:r>
              <a:rPr lang="en-US" sz="2200" i="1" dirty="0"/>
              <a:t>flash</a:t>
            </a:r>
            <a:r>
              <a:rPr lang="en-US" sz="2200" dirty="0"/>
              <a:t> Articles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27D22-4227-DD21-841C-AA608BB29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577" y="1065910"/>
            <a:ext cx="3820486" cy="2952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7BF53C-5988-DBF5-A5CE-8A6793AD7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039" y="1524002"/>
            <a:ext cx="6387373" cy="493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6D87C-EFEB-9A87-B0C1-ACAC83EC2E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" r="-511"/>
          <a:stretch/>
        </p:blipFill>
        <p:spPr>
          <a:xfrm>
            <a:off x="750039" y="1065910"/>
            <a:ext cx="10515600" cy="2184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96D86-8431-B9D7-8828-A0C6A52ED9F0}"/>
              </a:ext>
            </a:extLst>
          </p:cNvPr>
          <p:cNvSpPr txBox="1"/>
          <p:nvPr/>
        </p:nvSpPr>
        <p:spPr>
          <a:xfrm>
            <a:off x="1732394" y="4767798"/>
            <a:ext cx="10002406" cy="181588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US" sz="2800" b="1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Vol. I System Overview  </a:t>
            </a:r>
          </a:p>
          <a:p>
            <a:pPr algn="r"/>
            <a:r>
              <a:rPr lang="en-US" sz="2800" b="1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Vol. II Boards/Utilities</a:t>
            </a:r>
          </a:p>
          <a:p>
            <a:pPr algn="r"/>
            <a:r>
              <a:rPr lang="en-US" sz="2800" b="1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Vol. III SEOC Specific </a:t>
            </a:r>
          </a:p>
          <a:p>
            <a:pPr algn="r"/>
            <a:r>
              <a:rPr lang="en-US" sz="2800" b="1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Vol. IV </a:t>
            </a:r>
            <a:r>
              <a:rPr lang="en-US" sz="2800" b="1" dirty="0" err="1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NucRad</a:t>
            </a:r>
            <a:r>
              <a:rPr lang="en-US" sz="2800" b="1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Specific</a:t>
            </a:r>
          </a:p>
        </p:txBody>
      </p:sp>
    </p:spTree>
    <p:extLst>
      <p:ext uri="{BB962C8B-B14F-4D97-AF65-F5344CB8AC3E}">
        <p14:creationId xmlns:p14="http://schemas.microsoft.com/office/powerpoint/2010/main" val="36888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E73E07C-4DD3-3388-665E-CB9945B2E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Registration required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Pre-Requisites/Expectations </a:t>
            </a:r>
            <a:br>
              <a:rPr lang="en-US" sz="2400" b="1" dirty="0">
                <a:solidFill>
                  <a:srgbClr val="000000"/>
                </a:solidFill>
              </a:rPr>
            </a:br>
            <a:r>
              <a:rPr lang="en-US" sz="2400" b="1" dirty="0">
                <a:solidFill>
                  <a:srgbClr val="000000"/>
                </a:solidFill>
              </a:rPr>
              <a:t>spelled out in course description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0000"/>
                </a:solidFill>
              </a:rPr>
              <a:t>Commitment to actively participate</a:t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</a:rPr>
              <a:t>during entire class session</a:t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</a:rPr>
              <a:t>Basic computer skills </a:t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</a:rPr>
              <a:t>Understanding of internet browsers</a:t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</a:rPr>
              <a:t>Microphone functioning</a:t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</a:rPr>
              <a:t>Camera functioning and ON entire class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Vetted Credentials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Virtual Platform – NOT Recorded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88DBC81-5B1D-6B8E-DFBD-A7832C07B64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2960" y="274320"/>
            <a:ext cx="10515599" cy="598055"/>
          </a:xfrm>
        </p:spPr>
        <p:txBody>
          <a:bodyPr/>
          <a:lstStyle/>
          <a:p>
            <a:r>
              <a:rPr lang="en-US" dirty="0"/>
              <a:t>BEST PRACTICE #4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6D1608A7-61CB-A807-DA3E-7DB395CA8083}"/>
              </a:ext>
            </a:extLst>
          </p:cNvPr>
          <p:cNvSpPr/>
          <p:nvPr/>
        </p:nvSpPr>
        <p:spPr>
          <a:xfrm>
            <a:off x="6172200" y="0"/>
            <a:ext cx="6019800" cy="3965508"/>
          </a:xfrm>
          <a:prstGeom prst="teardrop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0" name="Subtitle 12">
            <a:extLst>
              <a:ext uri="{FF2B5EF4-FFF2-40B4-BE49-F238E27FC236}">
                <a16:creationId xmlns:a16="http://schemas.microsoft.com/office/drawing/2014/main" id="{8AF33FBA-332F-2A89-EF48-0DD83264426E}"/>
              </a:ext>
            </a:extLst>
          </p:cNvPr>
          <p:cNvSpPr txBox="1">
            <a:spLocks/>
          </p:cNvSpPr>
          <p:nvPr/>
        </p:nvSpPr>
        <p:spPr>
          <a:xfrm>
            <a:off x="914401" y="2693040"/>
            <a:ext cx="10515599" cy="598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504504-08DD-0BA7-A8FB-F2641E4EDF20}"/>
              </a:ext>
            </a:extLst>
          </p:cNvPr>
          <p:cNvSpPr txBox="1"/>
          <p:nvPr/>
        </p:nvSpPr>
        <p:spPr>
          <a:xfrm>
            <a:off x="838200" y="76422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3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Class Rules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2CA3F-38ED-8D23-1485-030921E1B488}"/>
              </a:ext>
            </a:extLst>
          </p:cNvPr>
          <p:cNvSpPr txBox="1"/>
          <p:nvPr/>
        </p:nvSpPr>
        <p:spPr>
          <a:xfrm>
            <a:off x="1732394" y="5895030"/>
            <a:ext cx="10002406" cy="68865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>
              <a:lnSpc>
                <a:spcPts val="4600"/>
              </a:lnSpc>
            </a:pP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NO Exceptions</a:t>
            </a:r>
          </a:p>
        </p:txBody>
      </p:sp>
    </p:spTree>
    <p:extLst>
      <p:ext uri="{BB962C8B-B14F-4D97-AF65-F5344CB8AC3E}">
        <p14:creationId xmlns:p14="http://schemas.microsoft.com/office/powerpoint/2010/main" val="73963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E73E07C-4DD3-3388-665E-CB9945B2E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the Word Out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Distribution Lists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Social Media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Mandates from Management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Ask Partners to Share Out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Post/Announce Everywhere You Can</a:t>
            </a:r>
          </a:p>
          <a:p>
            <a:pPr marL="0" indent="0"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Registration/Access </a:t>
            </a:r>
            <a:b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Training Must Be Easy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88DBC81-5B1D-6B8E-DFBD-A7832C07B64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2960" y="274320"/>
            <a:ext cx="10515599" cy="598055"/>
          </a:xfrm>
        </p:spPr>
        <p:txBody>
          <a:bodyPr/>
          <a:lstStyle/>
          <a:p>
            <a:r>
              <a:rPr lang="en-US" dirty="0"/>
              <a:t>BEST PRACTICE #5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6D1608A7-61CB-A807-DA3E-7DB395CA8083}"/>
              </a:ext>
            </a:extLst>
          </p:cNvPr>
          <p:cNvSpPr/>
          <p:nvPr/>
        </p:nvSpPr>
        <p:spPr>
          <a:xfrm>
            <a:off x="6172200" y="0"/>
            <a:ext cx="6019800" cy="3965508"/>
          </a:xfrm>
          <a:prstGeom prst="teardrop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0" name="Subtitle 12">
            <a:extLst>
              <a:ext uri="{FF2B5EF4-FFF2-40B4-BE49-F238E27FC236}">
                <a16:creationId xmlns:a16="http://schemas.microsoft.com/office/drawing/2014/main" id="{8AF33FBA-332F-2A89-EF48-0DD83264426E}"/>
              </a:ext>
            </a:extLst>
          </p:cNvPr>
          <p:cNvSpPr txBox="1">
            <a:spLocks/>
          </p:cNvSpPr>
          <p:nvPr/>
        </p:nvSpPr>
        <p:spPr>
          <a:xfrm>
            <a:off x="914401" y="2693040"/>
            <a:ext cx="10515599" cy="598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504504-08DD-0BA7-A8FB-F2641E4EDF20}"/>
              </a:ext>
            </a:extLst>
          </p:cNvPr>
          <p:cNvSpPr txBox="1"/>
          <p:nvPr/>
        </p:nvSpPr>
        <p:spPr>
          <a:xfrm>
            <a:off x="838200" y="76422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3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Community Reach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93FBA1-9993-4714-C510-88A9E952FDB9}"/>
              </a:ext>
            </a:extLst>
          </p:cNvPr>
          <p:cNvSpPr txBox="1"/>
          <p:nvPr/>
        </p:nvSpPr>
        <p:spPr>
          <a:xfrm>
            <a:off x="1732394" y="4029135"/>
            <a:ext cx="10002406" cy="255454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US" sz="4000" b="1" spc="300" dirty="0">
                <a:ln w="3175">
                  <a:noFill/>
                </a:ln>
                <a:solidFill>
                  <a:srgbClr val="3253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Getting Them </a:t>
            </a:r>
          </a:p>
          <a:p>
            <a:pPr algn="r"/>
            <a:r>
              <a:rPr lang="en-US" sz="4000" b="1" spc="300" dirty="0">
                <a:ln w="3175">
                  <a:noFill/>
                </a:ln>
                <a:solidFill>
                  <a:srgbClr val="3253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There</a:t>
            </a:r>
          </a:p>
          <a:p>
            <a:pPr algn="r"/>
            <a:r>
              <a:rPr lang="en-US" sz="4000" b="1" spc="300" dirty="0">
                <a:ln w="3175">
                  <a:noFill/>
                </a:ln>
                <a:solidFill>
                  <a:srgbClr val="3253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May Be the </a:t>
            </a:r>
          </a:p>
          <a:p>
            <a:pPr algn="r"/>
            <a:r>
              <a:rPr lang="en-US" sz="4000" b="1" spc="300" dirty="0">
                <a:ln w="3175">
                  <a:noFill/>
                </a:ln>
                <a:solidFill>
                  <a:srgbClr val="3253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Hardest Part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CDEC3-82C9-1F44-3817-F40C0565AD69}"/>
              </a:ext>
            </a:extLst>
          </p:cNvPr>
          <p:cNvSpPr txBox="1"/>
          <p:nvPr/>
        </p:nvSpPr>
        <p:spPr>
          <a:xfrm rot="20833762">
            <a:off x="7311311" y="1697773"/>
            <a:ext cx="1579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426E01"/>
                </a:solidFill>
                <a:effectLst>
                  <a:outerShdw blurRad="38100" dist="38100" dir="2700000" algn="tl">
                    <a:srgbClr val="2F5597">
                      <a:alpha val="43000"/>
                    </a:srgbClr>
                  </a:outerShdw>
                </a:effectLst>
                <a:latin typeface="Modern Love" panose="04090805081005020601" pitchFamily="82" charset="0"/>
              </a:rPr>
              <a:t>Training </a:t>
            </a:r>
          </a:p>
          <a:p>
            <a:pPr algn="ctr"/>
            <a:r>
              <a:rPr lang="en-US" sz="2400" dirty="0">
                <a:solidFill>
                  <a:srgbClr val="426E01"/>
                </a:solidFill>
                <a:effectLst>
                  <a:outerShdw blurRad="38100" dist="38100" dir="2700000" algn="tl">
                    <a:srgbClr val="2F5597">
                      <a:alpha val="43000"/>
                    </a:srgbClr>
                  </a:outerShdw>
                </a:effectLst>
                <a:latin typeface="Modern Love" panose="04090805081005020601" pitchFamily="82" charset="0"/>
              </a:rPr>
              <a:t>Today!</a:t>
            </a:r>
          </a:p>
        </p:txBody>
      </p:sp>
    </p:spTree>
    <p:extLst>
      <p:ext uri="{BB962C8B-B14F-4D97-AF65-F5344CB8AC3E}">
        <p14:creationId xmlns:p14="http://schemas.microsoft.com/office/powerpoint/2010/main" val="13228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B64E-ECCE-6B77-F099-947E54E63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10400" cy="4351338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while we take questions…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/>
              <a:t>here is a shameless plug for the </a:t>
            </a:r>
            <a:br>
              <a:rPr lang="en-US" b="1" i="1" dirty="0"/>
            </a:br>
            <a:r>
              <a:rPr lang="en-US" b="1" i="1" dirty="0"/>
              <a:t>WebEOC Administrators’ Group</a:t>
            </a:r>
          </a:p>
          <a:p>
            <a:pPr lvl="5" indent="0">
              <a:buNone/>
            </a:pPr>
            <a:endParaRPr lang="en-US" sz="2400" b="1" dirty="0"/>
          </a:p>
          <a:p>
            <a:pPr lvl="5" indent="0">
              <a:buNone/>
            </a:pPr>
            <a:r>
              <a:rPr lang="en-US" sz="2400" b="1" dirty="0"/>
              <a:t>Google Group Help Forum </a:t>
            </a:r>
          </a:p>
          <a:p>
            <a:pPr lvl="5" indent="0">
              <a:buNone/>
            </a:pPr>
            <a:r>
              <a:rPr lang="en-US" sz="2400" b="1" dirty="0"/>
              <a:t>Monthly Webinars</a:t>
            </a:r>
          </a:p>
          <a:p>
            <a:pPr lvl="5" indent="0">
              <a:buNone/>
            </a:pPr>
            <a:r>
              <a:rPr lang="en-US" sz="2400" b="1" dirty="0"/>
              <a:t>Weekly Geek Sessions</a:t>
            </a:r>
          </a:p>
          <a:p>
            <a:pPr lvl="5" indent="0">
              <a:buNone/>
            </a:pPr>
            <a:r>
              <a:rPr lang="en-US" sz="2400" b="1" dirty="0"/>
              <a:t>Google Docs Library</a:t>
            </a:r>
          </a:p>
          <a:p>
            <a:pPr marL="0" indent="0">
              <a:buNone/>
            </a:pPr>
            <a:br>
              <a:rPr lang="en-US" sz="3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WAG!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02A484D-E8AE-8D97-C4B9-DFDF4A973F0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2" name="Teardrop 1">
            <a:extLst>
              <a:ext uri="{FF2B5EF4-FFF2-40B4-BE49-F238E27FC236}">
                <a16:creationId xmlns:a16="http://schemas.microsoft.com/office/drawing/2014/main" id="{EA647E4B-341F-AF7A-3A0B-1B5D0C0FCE9A}"/>
              </a:ext>
            </a:extLst>
          </p:cNvPr>
          <p:cNvSpPr/>
          <p:nvPr/>
        </p:nvSpPr>
        <p:spPr>
          <a:xfrm>
            <a:off x="6172200" y="0"/>
            <a:ext cx="6019800" cy="3965508"/>
          </a:xfrm>
          <a:prstGeom prst="teardrop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1BF6C2-13D3-AE95-090E-BBE8D4C45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971" y="3276600"/>
            <a:ext cx="2343852" cy="23438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9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 descr="Thanks for the opportunity! &#10;Happy to see you all here.&#10;">
            <a:extLst>
              <a:ext uri="{FF2B5EF4-FFF2-40B4-BE49-F238E27FC236}">
                <a16:creationId xmlns:a16="http://schemas.microsoft.com/office/drawing/2014/main" id="{D211A43B-34A7-6325-A671-722AD9CD4367}"/>
              </a:ext>
            </a:extLst>
          </p:cNvPr>
          <p:cNvSpPr txBox="1"/>
          <p:nvPr/>
        </p:nvSpPr>
        <p:spPr>
          <a:xfrm>
            <a:off x="2057400" y="5985626"/>
            <a:ext cx="8366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2F5597">
                      <a:alpha val="43000"/>
                    </a:srgbClr>
                  </a:outerShdw>
                </a:effectLst>
                <a:latin typeface="Modern Love Grunge" panose="020B0604020202020204" pitchFamily="82" charset="0"/>
                <a:cs typeface="Dreaming Outloud Pro" panose="020B0604020202020204" pitchFamily="66" charset="0"/>
              </a:rPr>
              <a:t>Thanks for the opportunity! Happy to see you all here. 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2F5597">
                      <a:alpha val="43000"/>
                    </a:srgbClr>
                  </a:outerShdw>
                </a:effectLst>
                <a:latin typeface="Modern Love Grunge" panose="020B0604020202020204" pitchFamily="82" charset="0"/>
                <a:cs typeface="Dreaming Outloud Pro" panose="020B0604020202020204" pitchFamily="66" charset="0"/>
              </a:rPr>
              <a:t>Happy New Year. And, Happy Training!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3F3A865B-E32C-1D23-3EC5-990C79EDE7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Candids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Bob and Carla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Traveling Together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5D76CB6-BD37-9214-F2BF-44A463C1D1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67F40-F5BF-DC44-41E2-E04FCAEE90B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8" name="Picture 7" descr="A picture containing tree, ground, outdoor&#10;&#10;Description automatically generated">
            <a:extLst>
              <a:ext uri="{FF2B5EF4-FFF2-40B4-BE49-F238E27FC236}">
                <a16:creationId xmlns:a16="http://schemas.microsoft.com/office/drawing/2014/main" id="{16D54694-90DF-71CD-9A0E-F16F5775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5675833" y="267021"/>
            <a:ext cx="3438402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CAFF1543-51BB-4FDB-264E-10B21AC8A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6" y="3124200"/>
            <a:ext cx="389711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 descr="A picture containing indoor, colorful, decorated, vegetable&#10;&#10;Description automatically generated">
            <a:extLst>
              <a:ext uri="{FF2B5EF4-FFF2-40B4-BE49-F238E27FC236}">
                <a16:creationId xmlns:a16="http://schemas.microsoft.com/office/drawing/2014/main" id="{49F79F38-4BCE-C320-33CF-51FE1F9F7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83" y="548401"/>
            <a:ext cx="412608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F12F8A-C84F-6BDF-D068-88173E60E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1519">
            <a:off x="4825026" y="2830162"/>
            <a:ext cx="4116408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3AF32376-F286-5A84-54B0-9C60C373B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9085286" y="4038992"/>
            <a:ext cx="2766979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059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Business Card Image for Presenter">
            <a:extLst>
              <a:ext uri="{FF2B5EF4-FFF2-40B4-BE49-F238E27FC236}">
                <a16:creationId xmlns:a16="http://schemas.microsoft.com/office/drawing/2014/main" id="{3EC61172-026C-3DE7-563C-BF1528E5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8828" r="7515"/>
          <a:stretch/>
        </p:blipFill>
        <p:spPr>
          <a:xfrm>
            <a:off x="838200" y="1066800"/>
            <a:ext cx="3962400" cy="21224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Business Card Image for Presenter">
            <a:extLst>
              <a:ext uri="{FF2B5EF4-FFF2-40B4-BE49-F238E27FC236}">
                <a16:creationId xmlns:a16="http://schemas.microsoft.com/office/drawing/2014/main" id="{38252A6C-A54F-FF9D-38EB-0F9FBD4F0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91" t="10708" r="4200"/>
          <a:stretch/>
        </p:blipFill>
        <p:spPr>
          <a:xfrm>
            <a:off x="7376158" y="1074892"/>
            <a:ext cx="3962402" cy="21224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0D946F-D809-8448-028F-89F24FE95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3429000"/>
            <a:ext cx="2590802" cy="25908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0467F40-F5BF-DC44-41E2-E04FCAEE90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Reach Out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60E1FC-DAAA-6A03-00EF-687AFC05F9BF}"/>
              </a:ext>
            </a:extLst>
          </p:cNvPr>
          <p:cNvSpPr/>
          <p:nvPr/>
        </p:nvSpPr>
        <p:spPr>
          <a:xfrm>
            <a:off x="2077001" y="3211285"/>
            <a:ext cx="2636844" cy="2329545"/>
          </a:xfrm>
          <a:custGeom>
            <a:avLst/>
            <a:gdLst>
              <a:gd name="connsiteX0" fmla="*/ 2383972 w 2383972"/>
              <a:gd name="connsiteY0" fmla="*/ 1153886 h 1524000"/>
              <a:gd name="connsiteX1" fmla="*/ 2318658 w 2383972"/>
              <a:gd name="connsiteY1" fmla="*/ 1197429 h 1524000"/>
              <a:gd name="connsiteX2" fmla="*/ 1524000 w 2383972"/>
              <a:gd name="connsiteY2" fmla="*/ 1491343 h 1524000"/>
              <a:gd name="connsiteX3" fmla="*/ 772886 w 2383972"/>
              <a:gd name="connsiteY3" fmla="*/ 1524000 h 1524000"/>
              <a:gd name="connsiteX4" fmla="*/ 130629 w 2383972"/>
              <a:gd name="connsiteY4" fmla="*/ 1153886 h 1524000"/>
              <a:gd name="connsiteX5" fmla="*/ 0 w 2383972"/>
              <a:gd name="connsiteY5" fmla="*/ 936171 h 1524000"/>
              <a:gd name="connsiteX6" fmla="*/ 76200 w 2383972"/>
              <a:gd name="connsiteY6" fmla="*/ 631371 h 1524000"/>
              <a:gd name="connsiteX7" fmla="*/ 217715 w 2383972"/>
              <a:gd name="connsiteY7" fmla="*/ 468086 h 1524000"/>
              <a:gd name="connsiteX8" fmla="*/ 250372 w 2383972"/>
              <a:gd name="connsiteY8" fmla="*/ 413657 h 1524000"/>
              <a:gd name="connsiteX9" fmla="*/ 228600 w 2383972"/>
              <a:gd name="connsiteY9" fmla="*/ 76200 h 1524000"/>
              <a:gd name="connsiteX10" fmla="*/ 141515 w 2383972"/>
              <a:gd name="connsiteY10" fmla="*/ 10886 h 1524000"/>
              <a:gd name="connsiteX11" fmla="*/ 130629 w 2383972"/>
              <a:gd name="connsiteY11" fmla="*/ 0 h 1524000"/>
              <a:gd name="connsiteX0" fmla="*/ 2329582 w 2329582"/>
              <a:gd name="connsiteY0" fmla="*/ 1153886 h 1524000"/>
              <a:gd name="connsiteX1" fmla="*/ 2264268 w 2329582"/>
              <a:gd name="connsiteY1" fmla="*/ 1197429 h 1524000"/>
              <a:gd name="connsiteX2" fmla="*/ 1469610 w 2329582"/>
              <a:gd name="connsiteY2" fmla="*/ 1491343 h 1524000"/>
              <a:gd name="connsiteX3" fmla="*/ 718496 w 2329582"/>
              <a:gd name="connsiteY3" fmla="*/ 1524000 h 1524000"/>
              <a:gd name="connsiteX4" fmla="*/ 76239 w 2329582"/>
              <a:gd name="connsiteY4" fmla="*/ 1153886 h 1524000"/>
              <a:gd name="connsiteX5" fmla="*/ 21810 w 2329582"/>
              <a:gd name="connsiteY5" fmla="*/ 631371 h 1524000"/>
              <a:gd name="connsiteX6" fmla="*/ 163325 w 2329582"/>
              <a:gd name="connsiteY6" fmla="*/ 468086 h 1524000"/>
              <a:gd name="connsiteX7" fmla="*/ 195982 w 2329582"/>
              <a:gd name="connsiteY7" fmla="*/ 413657 h 1524000"/>
              <a:gd name="connsiteX8" fmla="*/ 174210 w 2329582"/>
              <a:gd name="connsiteY8" fmla="*/ 76200 h 1524000"/>
              <a:gd name="connsiteX9" fmla="*/ 87125 w 2329582"/>
              <a:gd name="connsiteY9" fmla="*/ 10886 h 1524000"/>
              <a:gd name="connsiteX10" fmla="*/ 76239 w 2329582"/>
              <a:gd name="connsiteY10" fmla="*/ 0 h 1524000"/>
              <a:gd name="connsiteX0" fmla="*/ 2494146 w 2494146"/>
              <a:gd name="connsiteY0" fmla="*/ 1153886 h 1524000"/>
              <a:gd name="connsiteX1" fmla="*/ 2428832 w 2494146"/>
              <a:gd name="connsiteY1" fmla="*/ 1197429 h 1524000"/>
              <a:gd name="connsiteX2" fmla="*/ 1634174 w 2494146"/>
              <a:gd name="connsiteY2" fmla="*/ 1491343 h 1524000"/>
              <a:gd name="connsiteX3" fmla="*/ 883060 w 2494146"/>
              <a:gd name="connsiteY3" fmla="*/ 1524000 h 1524000"/>
              <a:gd name="connsiteX4" fmla="*/ 240803 w 2494146"/>
              <a:gd name="connsiteY4" fmla="*/ 1153886 h 1524000"/>
              <a:gd name="connsiteX5" fmla="*/ 1317 w 2494146"/>
              <a:gd name="connsiteY5" fmla="*/ 761999 h 1524000"/>
              <a:gd name="connsiteX6" fmla="*/ 327889 w 2494146"/>
              <a:gd name="connsiteY6" fmla="*/ 468086 h 1524000"/>
              <a:gd name="connsiteX7" fmla="*/ 360546 w 2494146"/>
              <a:gd name="connsiteY7" fmla="*/ 413657 h 1524000"/>
              <a:gd name="connsiteX8" fmla="*/ 338774 w 2494146"/>
              <a:gd name="connsiteY8" fmla="*/ 76200 h 1524000"/>
              <a:gd name="connsiteX9" fmla="*/ 251689 w 2494146"/>
              <a:gd name="connsiteY9" fmla="*/ 10886 h 1524000"/>
              <a:gd name="connsiteX10" fmla="*/ 240803 w 2494146"/>
              <a:gd name="connsiteY10" fmla="*/ 0 h 1524000"/>
              <a:gd name="connsiteX0" fmla="*/ 2492929 w 2492929"/>
              <a:gd name="connsiteY0" fmla="*/ 1153886 h 1524000"/>
              <a:gd name="connsiteX1" fmla="*/ 2427615 w 2492929"/>
              <a:gd name="connsiteY1" fmla="*/ 1197429 h 1524000"/>
              <a:gd name="connsiteX2" fmla="*/ 1632957 w 2492929"/>
              <a:gd name="connsiteY2" fmla="*/ 1491343 h 1524000"/>
              <a:gd name="connsiteX3" fmla="*/ 881843 w 2492929"/>
              <a:gd name="connsiteY3" fmla="*/ 1524000 h 1524000"/>
              <a:gd name="connsiteX4" fmla="*/ 239586 w 2492929"/>
              <a:gd name="connsiteY4" fmla="*/ 1153886 h 1524000"/>
              <a:gd name="connsiteX5" fmla="*/ 100 w 2492929"/>
              <a:gd name="connsiteY5" fmla="*/ 761999 h 1524000"/>
              <a:gd name="connsiteX6" fmla="*/ 261358 w 2492929"/>
              <a:gd name="connsiteY6" fmla="*/ 598715 h 1524000"/>
              <a:gd name="connsiteX7" fmla="*/ 359329 w 2492929"/>
              <a:gd name="connsiteY7" fmla="*/ 413657 h 1524000"/>
              <a:gd name="connsiteX8" fmla="*/ 337557 w 2492929"/>
              <a:gd name="connsiteY8" fmla="*/ 76200 h 1524000"/>
              <a:gd name="connsiteX9" fmla="*/ 250472 w 2492929"/>
              <a:gd name="connsiteY9" fmla="*/ 10886 h 1524000"/>
              <a:gd name="connsiteX10" fmla="*/ 239586 w 2492929"/>
              <a:gd name="connsiteY10" fmla="*/ 0 h 1524000"/>
              <a:gd name="connsiteX0" fmla="*/ 2495128 w 2495128"/>
              <a:gd name="connsiteY0" fmla="*/ 1153886 h 1524000"/>
              <a:gd name="connsiteX1" fmla="*/ 2429814 w 2495128"/>
              <a:gd name="connsiteY1" fmla="*/ 1197429 h 1524000"/>
              <a:gd name="connsiteX2" fmla="*/ 1635156 w 2495128"/>
              <a:gd name="connsiteY2" fmla="*/ 1491343 h 1524000"/>
              <a:gd name="connsiteX3" fmla="*/ 884042 w 2495128"/>
              <a:gd name="connsiteY3" fmla="*/ 1524000 h 1524000"/>
              <a:gd name="connsiteX4" fmla="*/ 241785 w 2495128"/>
              <a:gd name="connsiteY4" fmla="*/ 1153886 h 1524000"/>
              <a:gd name="connsiteX5" fmla="*/ 2299 w 2495128"/>
              <a:gd name="connsiteY5" fmla="*/ 761999 h 1524000"/>
              <a:gd name="connsiteX6" fmla="*/ 361528 w 2495128"/>
              <a:gd name="connsiteY6" fmla="*/ 413657 h 1524000"/>
              <a:gd name="connsiteX7" fmla="*/ 339756 w 2495128"/>
              <a:gd name="connsiteY7" fmla="*/ 76200 h 1524000"/>
              <a:gd name="connsiteX8" fmla="*/ 252671 w 2495128"/>
              <a:gd name="connsiteY8" fmla="*/ 10886 h 1524000"/>
              <a:gd name="connsiteX9" fmla="*/ 241785 w 2495128"/>
              <a:gd name="connsiteY9" fmla="*/ 0 h 1524000"/>
              <a:gd name="connsiteX0" fmla="*/ 3349223 w 3349223"/>
              <a:gd name="connsiteY0" fmla="*/ 1153886 h 1826891"/>
              <a:gd name="connsiteX1" fmla="*/ 3283909 w 3349223"/>
              <a:gd name="connsiteY1" fmla="*/ 1197429 h 1826891"/>
              <a:gd name="connsiteX2" fmla="*/ 2489251 w 3349223"/>
              <a:gd name="connsiteY2" fmla="*/ 1491343 h 1826891"/>
              <a:gd name="connsiteX3" fmla="*/ 1738137 w 3349223"/>
              <a:gd name="connsiteY3" fmla="*/ 1524000 h 1826891"/>
              <a:gd name="connsiteX4" fmla="*/ 18194 w 3349223"/>
              <a:gd name="connsiteY4" fmla="*/ 1807029 h 1826891"/>
              <a:gd name="connsiteX5" fmla="*/ 856394 w 3349223"/>
              <a:gd name="connsiteY5" fmla="*/ 761999 h 1826891"/>
              <a:gd name="connsiteX6" fmla="*/ 1215623 w 3349223"/>
              <a:gd name="connsiteY6" fmla="*/ 413657 h 1826891"/>
              <a:gd name="connsiteX7" fmla="*/ 1193851 w 3349223"/>
              <a:gd name="connsiteY7" fmla="*/ 76200 h 1826891"/>
              <a:gd name="connsiteX8" fmla="*/ 1106766 w 3349223"/>
              <a:gd name="connsiteY8" fmla="*/ 10886 h 1826891"/>
              <a:gd name="connsiteX9" fmla="*/ 1095880 w 3349223"/>
              <a:gd name="connsiteY9" fmla="*/ 0 h 1826891"/>
              <a:gd name="connsiteX0" fmla="*/ 3331036 w 3331036"/>
              <a:gd name="connsiteY0" fmla="*/ 1153886 h 1820679"/>
              <a:gd name="connsiteX1" fmla="*/ 3265722 w 3331036"/>
              <a:gd name="connsiteY1" fmla="*/ 1197429 h 1820679"/>
              <a:gd name="connsiteX2" fmla="*/ 2471064 w 3331036"/>
              <a:gd name="connsiteY2" fmla="*/ 1491343 h 1820679"/>
              <a:gd name="connsiteX3" fmla="*/ 1719950 w 3331036"/>
              <a:gd name="connsiteY3" fmla="*/ 1524000 h 1820679"/>
              <a:gd name="connsiteX4" fmla="*/ 7 w 3331036"/>
              <a:gd name="connsiteY4" fmla="*/ 1807029 h 1820679"/>
              <a:gd name="connsiteX5" fmla="*/ 1741721 w 3331036"/>
              <a:gd name="connsiteY5" fmla="*/ 914399 h 1820679"/>
              <a:gd name="connsiteX6" fmla="*/ 1197436 w 3331036"/>
              <a:gd name="connsiteY6" fmla="*/ 413657 h 1820679"/>
              <a:gd name="connsiteX7" fmla="*/ 1175664 w 3331036"/>
              <a:gd name="connsiteY7" fmla="*/ 76200 h 1820679"/>
              <a:gd name="connsiteX8" fmla="*/ 1088579 w 3331036"/>
              <a:gd name="connsiteY8" fmla="*/ 10886 h 1820679"/>
              <a:gd name="connsiteX9" fmla="*/ 1077693 w 3331036"/>
              <a:gd name="connsiteY9" fmla="*/ 0 h 1820679"/>
              <a:gd name="connsiteX0" fmla="*/ 3331036 w 3331036"/>
              <a:gd name="connsiteY0" fmla="*/ 1153886 h 1820679"/>
              <a:gd name="connsiteX1" fmla="*/ 3265722 w 3331036"/>
              <a:gd name="connsiteY1" fmla="*/ 1197429 h 1820679"/>
              <a:gd name="connsiteX2" fmla="*/ 2471064 w 3331036"/>
              <a:gd name="connsiteY2" fmla="*/ 1491343 h 1820679"/>
              <a:gd name="connsiteX3" fmla="*/ 1719950 w 3331036"/>
              <a:gd name="connsiteY3" fmla="*/ 1524000 h 1820679"/>
              <a:gd name="connsiteX4" fmla="*/ 7 w 3331036"/>
              <a:gd name="connsiteY4" fmla="*/ 1807029 h 1820679"/>
              <a:gd name="connsiteX5" fmla="*/ 1741721 w 3331036"/>
              <a:gd name="connsiteY5" fmla="*/ 914399 h 1820679"/>
              <a:gd name="connsiteX6" fmla="*/ 718464 w 3331036"/>
              <a:gd name="connsiteY6" fmla="*/ 424543 h 1820679"/>
              <a:gd name="connsiteX7" fmla="*/ 1175664 w 3331036"/>
              <a:gd name="connsiteY7" fmla="*/ 76200 h 1820679"/>
              <a:gd name="connsiteX8" fmla="*/ 1088579 w 3331036"/>
              <a:gd name="connsiteY8" fmla="*/ 10886 h 1820679"/>
              <a:gd name="connsiteX9" fmla="*/ 1077693 w 3331036"/>
              <a:gd name="connsiteY9" fmla="*/ 0 h 1820679"/>
              <a:gd name="connsiteX0" fmla="*/ 3335997 w 3335997"/>
              <a:gd name="connsiteY0" fmla="*/ 1153886 h 2394858"/>
              <a:gd name="connsiteX1" fmla="*/ 3270683 w 3335997"/>
              <a:gd name="connsiteY1" fmla="*/ 1197429 h 2394858"/>
              <a:gd name="connsiteX2" fmla="*/ 2476025 w 3335997"/>
              <a:gd name="connsiteY2" fmla="*/ 1491343 h 2394858"/>
              <a:gd name="connsiteX3" fmla="*/ 1235053 w 3335997"/>
              <a:gd name="connsiteY3" fmla="*/ 2394858 h 2394858"/>
              <a:gd name="connsiteX4" fmla="*/ 4968 w 3335997"/>
              <a:gd name="connsiteY4" fmla="*/ 1807029 h 2394858"/>
              <a:gd name="connsiteX5" fmla="*/ 1746682 w 3335997"/>
              <a:gd name="connsiteY5" fmla="*/ 914399 h 2394858"/>
              <a:gd name="connsiteX6" fmla="*/ 723425 w 3335997"/>
              <a:gd name="connsiteY6" fmla="*/ 424543 h 2394858"/>
              <a:gd name="connsiteX7" fmla="*/ 1180625 w 3335997"/>
              <a:gd name="connsiteY7" fmla="*/ 76200 h 2394858"/>
              <a:gd name="connsiteX8" fmla="*/ 1093540 w 3335997"/>
              <a:gd name="connsiteY8" fmla="*/ 10886 h 2394858"/>
              <a:gd name="connsiteX9" fmla="*/ 1082654 w 3335997"/>
              <a:gd name="connsiteY9" fmla="*/ 0 h 2394858"/>
              <a:gd name="connsiteX0" fmla="*/ 2614742 w 2614742"/>
              <a:gd name="connsiteY0" fmla="*/ 1153886 h 2394858"/>
              <a:gd name="connsiteX1" fmla="*/ 2549428 w 2614742"/>
              <a:gd name="connsiteY1" fmla="*/ 1197429 h 2394858"/>
              <a:gd name="connsiteX2" fmla="*/ 1754770 w 2614742"/>
              <a:gd name="connsiteY2" fmla="*/ 1491343 h 2394858"/>
              <a:gd name="connsiteX3" fmla="*/ 513798 w 2614742"/>
              <a:gd name="connsiteY3" fmla="*/ 2394858 h 2394858"/>
              <a:gd name="connsiteX4" fmla="*/ 143684 w 2614742"/>
              <a:gd name="connsiteY4" fmla="*/ 1589315 h 2394858"/>
              <a:gd name="connsiteX5" fmla="*/ 1025427 w 2614742"/>
              <a:gd name="connsiteY5" fmla="*/ 914399 h 2394858"/>
              <a:gd name="connsiteX6" fmla="*/ 2170 w 2614742"/>
              <a:gd name="connsiteY6" fmla="*/ 424543 h 2394858"/>
              <a:gd name="connsiteX7" fmla="*/ 459370 w 2614742"/>
              <a:gd name="connsiteY7" fmla="*/ 76200 h 2394858"/>
              <a:gd name="connsiteX8" fmla="*/ 372285 w 2614742"/>
              <a:gd name="connsiteY8" fmla="*/ 10886 h 2394858"/>
              <a:gd name="connsiteX9" fmla="*/ 361399 w 2614742"/>
              <a:gd name="connsiteY9" fmla="*/ 0 h 2394858"/>
              <a:gd name="connsiteX0" fmla="*/ 2614742 w 2614742"/>
              <a:gd name="connsiteY0" fmla="*/ 1153886 h 2111830"/>
              <a:gd name="connsiteX1" fmla="*/ 2549428 w 2614742"/>
              <a:gd name="connsiteY1" fmla="*/ 1197429 h 2111830"/>
              <a:gd name="connsiteX2" fmla="*/ 1754770 w 2614742"/>
              <a:gd name="connsiteY2" fmla="*/ 1491343 h 2111830"/>
              <a:gd name="connsiteX3" fmla="*/ 589998 w 2614742"/>
              <a:gd name="connsiteY3" fmla="*/ 2111830 h 2111830"/>
              <a:gd name="connsiteX4" fmla="*/ 143684 w 2614742"/>
              <a:gd name="connsiteY4" fmla="*/ 1589315 h 2111830"/>
              <a:gd name="connsiteX5" fmla="*/ 1025427 w 2614742"/>
              <a:gd name="connsiteY5" fmla="*/ 914399 h 2111830"/>
              <a:gd name="connsiteX6" fmla="*/ 2170 w 2614742"/>
              <a:gd name="connsiteY6" fmla="*/ 424543 h 2111830"/>
              <a:gd name="connsiteX7" fmla="*/ 459370 w 2614742"/>
              <a:gd name="connsiteY7" fmla="*/ 76200 h 2111830"/>
              <a:gd name="connsiteX8" fmla="*/ 372285 w 2614742"/>
              <a:gd name="connsiteY8" fmla="*/ 10886 h 2111830"/>
              <a:gd name="connsiteX9" fmla="*/ 361399 w 2614742"/>
              <a:gd name="connsiteY9" fmla="*/ 0 h 2111830"/>
              <a:gd name="connsiteX0" fmla="*/ 2614742 w 2636844"/>
              <a:gd name="connsiteY0" fmla="*/ 1153886 h 2111830"/>
              <a:gd name="connsiteX1" fmla="*/ 2549428 w 2636844"/>
              <a:gd name="connsiteY1" fmla="*/ 1197429 h 2111830"/>
              <a:gd name="connsiteX2" fmla="*/ 1635027 w 2636844"/>
              <a:gd name="connsiteY2" fmla="*/ 1284515 h 2111830"/>
              <a:gd name="connsiteX3" fmla="*/ 589998 w 2636844"/>
              <a:gd name="connsiteY3" fmla="*/ 2111830 h 2111830"/>
              <a:gd name="connsiteX4" fmla="*/ 143684 w 2636844"/>
              <a:gd name="connsiteY4" fmla="*/ 1589315 h 2111830"/>
              <a:gd name="connsiteX5" fmla="*/ 1025427 w 2636844"/>
              <a:gd name="connsiteY5" fmla="*/ 914399 h 2111830"/>
              <a:gd name="connsiteX6" fmla="*/ 2170 w 2636844"/>
              <a:gd name="connsiteY6" fmla="*/ 424543 h 2111830"/>
              <a:gd name="connsiteX7" fmla="*/ 459370 w 2636844"/>
              <a:gd name="connsiteY7" fmla="*/ 76200 h 2111830"/>
              <a:gd name="connsiteX8" fmla="*/ 372285 w 2636844"/>
              <a:gd name="connsiteY8" fmla="*/ 10886 h 2111830"/>
              <a:gd name="connsiteX9" fmla="*/ 361399 w 2636844"/>
              <a:gd name="connsiteY9" fmla="*/ 0 h 2111830"/>
              <a:gd name="connsiteX0" fmla="*/ 2614742 w 2636844"/>
              <a:gd name="connsiteY0" fmla="*/ 1371601 h 2329545"/>
              <a:gd name="connsiteX1" fmla="*/ 2549428 w 2636844"/>
              <a:gd name="connsiteY1" fmla="*/ 1415144 h 2329545"/>
              <a:gd name="connsiteX2" fmla="*/ 1635027 w 2636844"/>
              <a:gd name="connsiteY2" fmla="*/ 1502230 h 2329545"/>
              <a:gd name="connsiteX3" fmla="*/ 589998 w 2636844"/>
              <a:gd name="connsiteY3" fmla="*/ 2329545 h 2329545"/>
              <a:gd name="connsiteX4" fmla="*/ 143684 w 2636844"/>
              <a:gd name="connsiteY4" fmla="*/ 1807030 h 2329545"/>
              <a:gd name="connsiteX5" fmla="*/ 1025427 w 2636844"/>
              <a:gd name="connsiteY5" fmla="*/ 1132114 h 2329545"/>
              <a:gd name="connsiteX6" fmla="*/ 2170 w 2636844"/>
              <a:gd name="connsiteY6" fmla="*/ 642258 h 2329545"/>
              <a:gd name="connsiteX7" fmla="*/ 459370 w 2636844"/>
              <a:gd name="connsiteY7" fmla="*/ 293915 h 2329545"/>
              <a:gd name="connsiteX8" fmla="*/ 372285 w 2636844"/>
              <a:gd name="connsiteY8" fmla="*/ 228601 h 2329545"/>
              <a:gd name="connsiteX9" fmla="*/ 317857 w 2636844"/>
              <a:gd name="connsiteY9" fmla="*/ 0 h 232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44" h="2329545">
                <a:moveTo>
                  <a:pt x="2614742" y="1371601"/>
                </a:moveTo>
                <a:cubicBezTo>
                  <a:pt x="2592971" y="1386115"/>
                  <a:pt x="2712714" y="1393373"/>
                  <a:pt x="2549428" y="1415144"/>
                </a:cubicBezTo>
                <a:cubicBezTo>
                  <a:pt x="2386142" y="1436916"/>
                  <a:pt x="1961599" y="1349830"/>
                  <a:pt x="1635027" y="1502230"/>
                </a:cubicBezTo>
                <a:cubicBezTo>
                  <a:pt x="1308455" y="1654630"/>
                  <a:pt x="840369" y="2318659"/>
                  <a:pt x="589998" y="2329545"/>
                </a:cubicBezTo>
                <a:cubicBezTo>
                  <a:pt x="311502" y="2211395"/>
                  <a:pt x="71113" y="2006602"/>
                  <a:pt x="143684" y="1807030"/>
                </a:cubicBezTo>
                <a:cubicBezTo>
                  <a:pt x="216255" y="1607458"/>
                  <a:pt x="1049013" y="1326243"/>
                  <a:pt x="1025427" y="1132114"/>
                </a:cubicBezTo>
                <a:cubicBezTo>
                  <a:pt x="1001841" y="937985"/>
                  <a:pt x="-54073" y="756558"/>
                  <a:pt x="2170" y="642258"/>
                </a:cubicBezTo>
                <a:cubicBezTo>
                  <a:pt x="26749" y="519367"/>
                  <a:pt x="397684" y="362858"/>
                  <a:pt x="459370" y="293915"/>
                </a:cubicBezTo>
                <a:cubicBezTo>
                  <a:pt x="521056" y="224972"/>
                  <a:pt x="400927" y="250878"/>
                  <a:pt x="372285" y="228601"/>
                </a:cubicBezTo>
                <a:cubicBezTo>
                  <a:pt x="368234" y="225450"/>
                  <a:pt x="321486" y="3629"/>
                  <a:pt x="317857" y="0"/>
                </a:cubicBezTo>
              </a:path>
            </a:pathLst>
          </a:custGeom>
          <a:noFill/>
          <a:ln w="57150">
            <a:solidFill>
              <a:srgbClr val="FFFF00"/>
            </a:solidFill>
            <a:headEnd type="stealth" w="lg" len="lg"/>
            <a:tailEnd type="oval" w="med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4D27CE-2636-9EE8-D172-A08CD847F913}"/>
              </a:ext>
            </a:extLst>
          </p:cNvPr>
          <p:cNvSpPr/>
          <p:nvPr/>
        </p:nvSpPr>
        <p:spPr>
          <a:xfrm>
            <a:off x="7376158" y="3243944"/>
            <a:ext cx="2506861" cy="2013856"/>
          </a:xfrm>
          <a:custGeom>
            <a:avLst/>
            <a:gdLst>
              <a:gd name="connsiteX0" fmla="*/ 0 w 2341270"/>
              <a:gd name="connsiteY0" fmla="*/ 1589314 h 2068531"/>
              <a:gd name="connsiteX1" fmla="*/ 1643743 w 2341270"/>
              <a:gd name="connsiteY1" fmla="*/ 2068286 h 2068531"/>
              <a:gd name="connsiteX2" fmla="*/ 1959429 w 2341270"/>
              <a:gd name="connsiteY2" fmla="*/ 1785257 h 2068531"/>
              <a:gd name="connsiteX3" fmla="*/ 2122715 w 2341270"/>
              <a:gd name="connsiteY3" fmla="*/ 1436914 h 2068531"/>
              <a:gd name="connsiteX4" fmla="*/ 2046515 w 2341270"/>
              <a:gd name="connsiteY4" fmla="*/ 707571 h 2068531"/>
              <a:gd name="connsiteX5" fmla="*/ 1926772 w 2341270"/>
              <a:gd name="connsiteY5" fmla="*/ 522514 h 2068531"/>
              <a:gd name="connsiteX6" fmla="*/ 1905000 w 2341270"/>
              <a:gd name="connsiteY6" fmla="*/ 413657 h 2068531"/>
              <a:gd name="connsiteX7" fmla="*/ 1948543 w 2341270"/>
              <a:gd name="connsiteY7" fmla="*/ 381000 h 2068531"/>
              <a:gd name="connsiteX8" fmla="*/ 2209800 w 2341270"/>
              <a:gd name="connsiteY8" fmla="*/ 337457 h 2068531"/>
              <a:gd name="connsiteX9" fmla="*/ 2329543 w 2341270"/>
              <a:gd name="connsiteY9" fmla="*/ 228600 h 2068531"/>
              <a:gd name="connsiteX10" fmla="*/ 2340429 w 2341270"/>
              <a:gd name="connsiteY10" fmla="*/ 141514 h 2068531"/>
              <a:gd name="connsiteX11" fmla="*/ 2329543 w 2341270"/>
              <a:gd name="connsiteY11" fmla="*/ 65314 h 2068531"/>
              <a:gd name="connsiteX12" fmla="*/ 2318657 w 2341270"/>
              <a:gd name="connsiteY12" fmla="*/ 0 h 2068531"/>
              <a:gd name="connsiteX0" fmla="*/ 0 w 2341270"/>
              <a:gd name="connsiteY0" fmla="*/ 1589314 h 2340533"/>
              <a:gd name="connsiteX1" fmla="*/ 1458685 w 2341270"/>
              <a:gd name="connsiteY1" fmla="*/ 2340428 h 2340533"/>
              <a:gd name="connsiteX2" fmla="*/ 1959429 w 2341270"/>
              <a:gd name="connsiteY2" fmla="*/ 1785257 h 2340533"/>
              <a:gd name="connsiteX3" fmla="*/ 2122715 w 2341270"/>
              <a:gd name="connsiteY3" fmla="*/ 1436914 h 2340533"/>
              <a:gd name="connsiteX4" fmla="*/ 2046515 w 2341270"/>
              <a:gd name="connsiteY4" fmla="*/ 707571 h 2340533"/>
              <a:gd name="connsiteX5" fmla="*/ 1926772 w 2341270"/>
              <a:gd name="connsiteY5" fmla="*/ 522514 h 2340533"/>
              <a:gd name="connsiteX6" fmla="*/ 1905000 w 2341270"/>
              <a:gd name="connsiteY6" fmla="*/ 413657 h 2340533"/>
              <a:gd name="connsiteX7" fmla="*/ 1948543 w 2341270"/>
              <a:gd name="connsiteY7" fmla="*/ 381000 h 2340533"/>
              <a:gd name="connsiteX8" fmla="*/ 2209800 w 2341270"/>
              <a:gd name="connsiteY8" fmla="*/ 337457 h 2340533"/>
              <a:gd name="connsiteX9" fmla="*/ 2329543 w 2341270"/>
              <a:gd name="connsiteY9" fmla="*/ 228600 h 2340533"/>
              <a:gd name="connsiteX10" fmla="*/ 2340429 w 2341270"/>
              <a:gd name="connsiteY10" fmla="*/ 141514 h 2340533"/>
              <a:gd name="connsiteX11" fmla="*/ 2329543 w 2341270"/>
              <a:gd name="connsiteY11" fmla="*/ 65314 h 2340533"/>
              <a:gd name="connsiteX12" fmla="*/ 2318657 w 2341270"/>
              <a:gd name="connsiteY12" fmla="*/ 0 h 2340533"/>
              <a:gd name="connsiteX0" fmla="*/ 0 w 2341270"/>
              <a:gd name="connsiteY0" fmla="*/ 1589314 h 2368089"/>
              <a:gd name="connsiteX1" fmla="*/ 1458685 w 2341270"/>
              <a:gd name="connsiteY1" fmla="*/ 2340428 h 2368089"/>
              <a:gd name="connsiteX2" fmla="*/ 1959429 w 2341270"/>
              <a:gd name="connsiteY2" fmla="*/ 1785257 h 2368089"/>
              <a:gd name="connsiteX3" fmla="*/ 2122715 w 2341270"/>
              <a:gd name="connsiteY3" fmla="*/ 1436914 h 2368089"/>
              <a:gd name="connsiteX4" fmla="*/ 2046515 w 2341270"/>
              <a:gd name="connsiteY4" fmla="*/ 707571 h 2368089"/>
              <a:gd name="connsiteX5" fmla="*/ 1926772 w 2341270"/>
              <a:gd name="connsiteY5" fmla="*/ 522514 h 2368089"/>
              <a:gd name="connsiteX6" fmla="*/ 1905000 w 2341270"/>
              <a:gd name="connsiteY6" fmla="*/ 413657 h 2368089"/>
              <a:gd name="connsiteX7" fmla="*/ 1948543 w 2341270"/>
              <a:gd name="connsiteY7" fmla="*/ 381000 h 2368089"/>
              <a:gd name="connsiteX8" fmla="*/ 2209800 w 2341270"/>
              <a:gd name="connsiteY8" fmla="*/ 337457 h 2368089"/>
              <a:gd name="connsiteX9" fmla="*/ 2329543 w 2341270"/>
              <a:gd name="connsiteY9" fmla="*/ 228600 h 2368089"/>
              <a:gd name="connsiteX10" fmla="*/ 2340429 w 2341270"/>
              <a:gd name="connsiteY10" fmla="*/ 141514 h 2368089"/>
              <a:gd name="connsiteX11" fmla="*/ 2329543 w 2341270"/>
              <a:gd name="connsiteY11" fmla="*/ 65314 h 2368089"/>
              <a:gd name="connsiteX12" fmla="*/ 2318657 w 2341270"/>
              <a:gd name="connsiteY12" fmla="*/ 0 h 2368089"/>
              <a:gd name="connsiteX0" fmla="*/ 0 w 2341270"/>
              <a:gd name="connsiteY0" fmla="*/ 1589314 h 2345677"/>
              <a:gd name="connsiteX1" fmla="*/ 1458685 w 2341270"/>
              <a:gd name="connsiteY1" fmla="*/ 2340428 h 2345677"/>
              <a:gd name="connsiteX2" fmla="*/ 2079172 w 2341270"/>
              <a:gd name="connsiteY2" fmla="*/ 1915885 h 2345677"/>
              <a:gd name="connsiteX3" fmla="*/ 2122715 w 2341270"/>
              <a:gd name="connsiteY3" fmla="*/ 1436914 h 2345677"/>
              <a:gd name="connsiteX4" fmla="*/ 2046515 w 2341270"/>
              <a:gd name="connsiteY4" fmla="*/ 707571 h 2345677"/>
              <a:gd name="connsiteX5" fmla="*/ 1926772 w 2341270"/>
              <a:gd name="connsiteY5" fmla="*/ 522514 h 2345677"/>
              <a:gd name="connsiteX6" fmla="*/ 1905000 w 2341270"/>
              <a:gd name="connsiteY6" fmla="*/ 413657 h 2345677"/>
              <a:gd name="connsiteX7" fmla="*/ 1948543 w 2341270"/>
              <a:gd name="connsiteY7" fmla="*/ 381000 h 2345677"/>
              <a:gd name="connsiteX8" fmla="*/ 2209800 w 2341270"/>
              <a:gd name="connsiteY8" fmla="*/ 337457 h 2345677"/>
              <a:gd name="connsiteX9" fmla="*/ 2329543 w 2341270"/>
              <a:gd name="connsiteY9" fmla="*/ 228600 h 2345677"/>
              <a:gd name="connsiteX10" fmla="*/ 2340429 w 2341270"/>
              <a:gd name="connsiteY10" fmla="*/ 141514 h 2345677"/>
              <a:gd name="connsiteX11" fmla="*/ 2329543 w 2341270"/>
              <a:gd name="connsiteY11" fmla="*/ 65314 h 2345677"/>
              <a:gd name="connsiteX12" fmla="*/ 2318657 w 2341270"/>
              <a:gd name="connsiteY12" fmla="*/ 0 h 2345677"/>
              <a:gd name="connsiteX0" fmla="*/ 0 w 2341270"/>
              <a:gd name="connsiteY0" fmla="*/ 1589314 h 2345677"/>
              <a:gd name="connsiteX1" fmla="*/ 1458685 w 2341270"/>
              <a:gd name="connsiteY1" fmla="*/ 2340428 h 2345677"/>
              <a:gd name="connsiteX2" fmla="*/ 2079172 w 2341270"/>
              <a:gd name="connsiteY2" fmla="*/ 1915885 h 2345677"/>
              <a:gd name="connsiteX3" fmla="*/ 2122715 w 2341270"/>
              <a:gd name="connsiteY3" fmla="*/ 1436914 h 2345677"/>
              <a:gd name="connsiteX4" fmla="*/ 2046515 w 2341270"/>
              <a:gd name="connsiteY4" fmla="*/ 707571 h 2345677"/>
              <a:gd name="connsiteX5" fmla="*/ 1926772 w 2341270"/>
              <a:gd name="connsiteY5" fmla="*/ 522514 h 2345677"/>
              <a:gd name="connsiteX6" fmla="*/ 1905000 w 2341270"/>
              <a:gd name="connsiteY6" fmla="*/ 413657 h 2345677"/>
              <a:gd name="connsiteX7" fmla="*/ 1948543 w 2341270"/>
              <a:gd name="connsiteY7" fmla="*/ 381000 h 2345677"/>
              <a:gd name="connsiteX8" fmla="*/ 2209800 w 2341270"/>
              <a:gd name="connsiteY8" fmla="*/ 337457 h 2345677"/>
              <a:gd name="connsiteX9" fmla="*/ 2329543 w 2341270"/>
              <a:gd name="connsiteY9" fmla="*/ 228600 h 2345677"/>
              <a:gd name="connsiteX10" fmla="*/ 2340429 w 2341270"/>
              <a:gd name="connsiteY10" fmla="*/ 141514 h 2345677"/>
              <a:gd name="connsiteX11" fmla="*/ 2329543 w 2341270"/>
              <a:gd name="connsiteY11" fmla="*/ 65314 h 2345677"/>
              <a:gd name="connsiteX12" fmla="*/ 2318657 w 2341270"/>
              <a:gd name="connsiteY12" fmla="*/ 0 h 2345677"/>
              <a:gd name="connsiteX0" fmla="*/ 0 w 2341270"/>
              <a:gd name="connsiteY0" fmla="*/ 1589314 h 2345677"/>
              <a:gd name="connsiteX1" fmla="*/ 1458685 w 2341270"/>
              <a:gd name="connsiteY1" fmla="*/ 2340428 h 2345677"/>
              <a:gd name="connsiteX2" fmla="*/ 2079172 w 2341270"/>
              <a:gd name="connsiteY2" fmla="*/ 1915885 h 2345677"/>
              <a:gd name="connsiteX3" fmla="*/ 2122715 w 2341270"/>
              <a:gd name="connsiteY3" fmla="*/ 1436914 h 2345677"/>
              <a:gd name="connsiteX4" fmla="*/ 2046515 w 2341270"/>
              <a:gd name="connsiteY4" fmla="*/ 707571 h 2345677"/>
              <a:gd name="connsiteX5" fmla="*/ 1926772 w 2341270"/>
              <a:gd name="connsiteY5" fmla="*/ 522514 h 2345677"/>
              <a:gd name="connsiteX6" fmla="*/ 1905000 w 2341270"/>
              <a:gd name="connsiteY6" fmla="*/ 413657 h 2345677"/>
              <a:gd name="connsiteX7" fmla="*/ 1948543 w 2341270"/>
              <a:gd name="connsiteY7" fmla="*/ 381000 h 2345677"/>
              <a:gd name="connsiteX8" fmla="*/ 2209800 w 2341270"/>
              <a:gd name="connsiteY8" fmla="*/ 337457 h 2345677"/>
              <a:gd name="connsiteX9" fmla="*/ 2329543 w 2341270"/>
              <a:gd name="connsiteY9" fmla="*/ 228600 h 2345677"/>
              <a:gd name="connsiteX10" fmla="*/ 2340429 w 2341270"/>
              <a:gd name="connsiteY10" fmla="*/ 141514 h 2345677"/>
              <a:gd name="connsiteX11" fmla="*/ 2329543 w 2341270"/>
              <a:gd name="connsiteY11" fmla="*/ 65314 h 2345677"/>
              <a:gd name="connsiteX12" fmla="*/ 2318657 w 2341270"/>
              <a:gd name="connsiteY12" fmla="*/ 0 h 2345677"/>
              <a:gd name="connsiteX0" fmla="*/ 0 w 2341270"/>
              <a:gd name="connsiteY0" fmla="*/ 1589314 h 2346596"/>
              <a:gd name="connsiteX1" fmla="*/ 1458685 w 2341270"/>
              <a:gd name="connsiteY1" fmla="*/ 2340428 h 2346596"/>
              <a:gd name="connsiteX2" fmla="*/ 2079172 w 2341270"/>
              <a:gd name="connsiteY2" fmla="*/ 1915885 h 2346596"/>
              <a:gd name="connsiteX3" fmla="*/ 2122715 w 2341270"/>
              <a:gd name="connsiteY3" fmla="*/ 1436914 h 2346596"/>
              <a:gd name="connsiteX4" fmla="*/ 2046515 w 2341270"/>
              <a:gd name="connsiteY4" fmla="*/ 707571 h 2346596"/>
              <a:gd name="connsiteX5" fmla="*/ 1926772 w 2341270"/>
              <a:gd name="connsiteY5" fmla="*/ 522514 h 2346596"/>
              <a:gd name="connsiteX6" fmla="*/ 1905000 w 2341270"/>
              <a:gd name="connsiteY6" fmla="*/ 413657 h 2346596"/>
              <a:gd name="connsiteX7" fmla="*/ 1948543 w 2341270"/>
              <a:gd name="connsiteY7" fmla="*/ 381000 h 2346596"/>
              <a:gd name="connsiteX8" fmla="*/ 2209800 w 2341270"/>
              <a:gd name="connsiteY8" fmla="*/ 337457 h 2346596"/>
              <a:gd name="connsiteX9" fmla="*/ 2329543 w 2341270"/>
              <a:gd name="connsiteY9" fmla="*/ 228600 h 2346596"/>
              <a:gd name="connsiteX10" fmla="*/ 2340429 w 2341270"/>
              <a:gd name="connsiteY10" fmla="*/ 141514 h 2346596"/>
              <a:gd name="connsiteX11" fmla="*/ 2329543 w 2341270"/>
              <a:gd name="connsiteY11" fmla="*/ 65314 h 2346596"/>
              <a:gd name="connsiteX12" fmla="*/ 2318657 w 2341270"/>
              <a:gd name="connsiteY12" fmla="*/ 0 h 2346596"/>
              <a:gd name="connsiteX0" fmla="*/ 0 w 2341270"/>
              <a:gd name="connsiteY0" fmla="*/ 1589314 h 2346596"/>
              <a:gd name="connsiteX1" fmla="*/ 1458685 w 2341270"/>
              <a:gd name="connsiteY1" fmla="*/ 2340428 h 2346596"/>
              <a:gd name="connsiteX2" fmla="*/ 2079172 w 2341270"/>
              <a:gd name="connsiteY2" fmla="*/ 1915885 h 2346596"/>
              <a:gd name="connsiteX3" fmla="*/ 2122715 w 2341270"/>
              <a:gd name="connsiteY3" fmla="*/ 1436914 h 2346596"/>
              <a:gd name="connsiteX4" fmla="*/ 2046515 w 2341270"/>
              <a:gd name="connsiteY4" fmla="*/ 707571 h 2346596"/>
              <a:gd name="connsiteX5" fmla="*/ 1926772 w 2341270"/>
              <a:gd name="connsiteY5" fmla="*/ 522514 h 2346596"/>
              <a:gd name="connsiteX6" fmla="*/ 1905000 w 2341270"/>
              <a:gd name="connsiteY6" fmla="*/ 413657 h 2346596"/>
              <a:gd name="connsiteX7" fmla="*/ 1948543 w 2341270"/>
              <a:gd name="connsiteY7" fmla="*/ 381000 h 2346596"/>
              <a:gd name="connsiteX8" fmla="*/ 2209800 w 2341270"/>
              <a:gd name="connsiteY8" fmla="*/ 337457 h 2346596"/>
              <a:gd name="connsiteX9" fmla="*/ 2329543 w 2341270"/>
              <a:gd name="connsiteY9" fmla="*/ 228600 h 2346596"/>
              <a:gd name="connsiteX10" fmla="*/ 2340429 w 2341270"/>
              <a:gd name="connsiteY10" fmla="*/ 141514 h 2346596"/>
              <a:gd name="connsiteX11" fmla="*/ 2329543 w 2341270"/>
              <a:gd name="connsiteY11" fmla="*/ 65314 h 2346596"/>
              <a:gd name="connsiteX12" fmla="*/ 2318657 w 2341270"/>
              <a:gd name="connsiteY12" fmla="*/ 0 h 2346596"/>
              <a:gd name="connsiteX0" fmla="*/ 0 w 2341270"/>
              <a:gd name="connsiteY0" fmla="*/ 1589314 h 2346596"/>
              <a:gd name="connsiteX1" fmla="*/ 1458685 w 2341270"/>
              <a:gd name="connsiteY1" fmla="*/ 2340428 h 2346596"/>
              <a:gd name="connsiteX2" fmla="*/ 2079172 w 2341270"/>
              <a:gd name="connsiteY2" fmla="*/ 1915885 h 2346596"/>
              <a:gd name="connsiteX3" fmla="*/ 1926772 w 2341270"/>
              <a:gd name="connsiteY3" fmla="*/ 1382486 h 2346596"/>
              <a:gd name="connsiteX4" fmla="*/ 2046515 w 2341270"/>
              <a:gd name="connsiteY4" fmla="*/ 707571 h 2346596"/>
              <a:gd name="connsiteX5" fmla="*/ 1926772 w 2341270"/>
              <a:gd name="connsiteY5" fmla="*/ 522514 h 2346596"/>
              <a:gd name="connsiteX6" fmla="*/ 1905000 w 2341270"/>
              <a:gd name="connsiteY6" fmla="*/ 413657 h 2346596"/>
              <a:gd name="connsiteX7" fmla="*/ 1948543 w 2341270"/>
              <a:gd name="connsiteY7" fmla="*/ 381000 h 2346596"/>
              <a:gd name="connsiteX8" fmla="*/ 2209800 w 2341270"/>
              <a:gd name="connsiteY8" fmla="*/ 337457 h 2346596"/>
              <a:gd name="connsiteX9" fmla="*/ 2329543 w 2341270"/>
              <a:gd name="connsiteY9" fmla="*/ 228600 h 2346596"/>
              <a:gd name="connsiteX10" fmla="*/ 2340429 w 2341270"/>
              <a:gd name="connsiteY10" fmla="*/ 141514 h 2346596"/>
              <a:gd name="connsiteX11" fmla="*/ 2329543 w 2341270"/>
              <a:gd name="connsiteY11" fmla="*/ 65314 h 2346596"/>
              <a:gd name="connsiteX12" fmla="*/ 2318657 w 2341270"/>
              <a:gd name="connsiteY12" fmla="*/ 0 h 2346596"/>
              <a:gd name="connsiteX0" fmla="*/ 0 w 2341270"/>
              <a:gd name="connsiteY0" fmla="*/ 1589314 h 2346596"/>
              <a:gd name="connsiteX1" fmla="*/ 1458685 w 2341270"/>
              <a:gd name="connsiteY1" fmla="*/ 2340428 h 2346596"/>
              <a:gd name="connsiteX2" fmla="*/ 2079172 w 2341270"/>
              <a:gd name="connsiteY2" fmla="*/ 1915885 h 2346596"/>
              <a:gd name="connsiteX3" fmla="*/ 1926772 w 2341270"/>
              <a:gd name="connsiteY3" fmla="*/ 1382486 h 2346596"/>
              <a:gd name="connsiteX4" fmla="*/ 2046515 w 2341270"/>
              <a:gd name="connsiteY4" fmla="*/ 707571 h 2346596"/>
              <a:gd name="connsiteX5" fmla="*/ 1926772 w 2341270"/>
              <a:gd name="connsiteY5" fmla="*/ 522514 h 2346596"/>
              <a:gd name="connsiteX6" fmla="*/ 1905000 w 2341270"/>
              <a:gd name="connsiteY6" fmla="*/ 413657 h 2346596"/>
              <a:gd name="connsiteX7" fmla="*/ 2209800 w 2341270"/>
              <a:gd name="connsiteY7" fmla="*/ 337457 h 2346596"/>
              <a:gd name="connsiteX8" fmla="*/ 2329543 w 2341270"/>
              <a:gd name="connsiteY8" fmla="*/ 228600 h 2346596"/>
              <a:gd name="connsiteX9" fmla="*/ 2340429 w 2341270"/>
              <a:gd name="connsiteY9" fmla="*/ 141514 h 2346596"/>
              <a:gd name="connsiteX10" fmla="*/ 2329543 w 2341270"/>
              <a:gd name="connsiteY10" fmla="*/ 65314 h 2346596"/>
              <a:gd name="connsiteX11" fmla="*/ 2318657 w 2341270"/>
              <a:gd name="connsiteY11" fmla="*/ 0 h 2346596"/>
              <a:gd name="connsiteX0" fmla="*/ 0 w 2341270"/>
              <a:gd name="connsiteY0" fmla="*/ 1589314 h 2346596"/>
              <a:gd name="connsiteX1" fmla="*/ 1458685 w 2341270"/>
              <a:gd name="connsiteY1" fmla="*/ 2340428 h 2346596"/>
              <a:gd name="connsiteX2" fmla="*/ 2079172 w 2341270"/>
              <a:gd name="connsiteY2" fmla="*/ 1915885 h 2346596"/>
              <a:gd name="connsiteX3" fmla="*/ 1926772 w 2341270"/>
              <a:gd name="connsiteY3" fmla="*/ 1382486 h 2346596"/>
              <a:gd name="connsiteX4" fmla="*/ 2046515 w 2341270"/>
              <a:gd name="connsiteY4" fmla="*/ 707571 h 2346596"/>
              <a:gd name="connsiteX5" fmla="*/ 1905000 w 2341270"/>
              <a:gd name="connsiteY5" fmla="*/ 413657 h 2346596"/>
              <a:gd name="connsiteX6" fmla="*/ 2209800 w 2341270"/>
              <a:gd name="connsiteY6" fmla="*/ 337457 h 2346596"/>
              <a:gd name="connsiteX7" fmla="*/ 2329543 w 2341270"/>
              <a:gd name="connsiteY7" fmla="*/ 228600 h 2346596"/>
              <a:gd name="connsiteX8" fmla="*/ 2340429 w 2341270"/>
              <a:gd name="connsiteY8" fmla="*/ 141514 h 2346596"/>
              <a:gd name="connsiteX9" fmla="*/ 2329543 w 2341270"/>
              <a:gd name="connsiteY9" fmla="*/ 65314 h 2346596"/>
              <a:gd name="connsiteX10" fmla="*/ 2318657 w 2341270"/>
              <a:gd name="connsiteY10" fmla="*/ 0 h 2346596"/>
              <a:gd name="connsiteX0" fmla="*/ 0 w 2347765"/>
              <a:gd name="connsiteY0" fmla="*/ 1589314 h 2346596"/>
              <a:gd name="connsiteX1" fmla="*/ 1458685 w 2347765"/>
              <a:gd name="connsiteY1" fmla="*/ 2340428 h 2346596"/>
              <a:gd name="connsiteX2" fmla="*/ 2079172 w 2347765"/>
              <a:gd name="connsiteY2" fmla="*/ 1915885 h 2346596"/>
              <a:gd name="connsiteX3" fmla="*/ 1926772 w 2347765"/>
              <a:gd name="connsiteY3" fmla="*/ 1382486 h 2346596"/>
              <a:gd name="connsiteX4" fmla="*/ 2046515 w 2347765"/>
              <a:gd name="connsiteY4" fmla="*/ 707571 h 2346596"/>
              <a:gd name="connsiteX5" fmla="*/ 1905000 w 2347765"/>
              <a:gd name="connsiteY5" fmla="*/ 413657 h 2346596"/>
              <a:gd name="connsiteX6" fmla="*/ 2209800 w 2347765"/>
              <a:gd name="connsiteY6" fmla="*/ 337457 h 2346596"/>
              <a:gd name="connsiteX7" fmla="*/ 2340429 w 2347765"/>
              <a:gd name="connsiteY7" fmla="*/ 141514 h 2346596"/>
              <a:gd name="connsiteX8" fmla="*/ 2329543 w 2347765"/>
              <a:gd name="connsiteY8" fmla="*/ 65314 h 2346596"/>
              <a:gd name="connsiteX9" fmla="*/ 2318657 w 2347765"/>
              <a:gd name="connsiteY9" fmla="*/ 0 h 2346596"/>
              <a:gd name="connsiteX0" fmla="*/ 0 w 2350105"/>
              <a:gd name="connsiteY0" fmla="*/ 1589314 h 2346596"/>
              <a:gd name="connsiteX1" fmla="*/ 1458685 w 2350105"/>
              <a:gd name="connsiteY1" fmla="*/ 2340428 h 2346596"/>
              <a:gd name="connsiteX2" fmla="*/ 2079172 w 2350105"/>
              <a:gd name="connsiteY2" fmla="*/ 1915885 h 2346596"/>
              <a:gd name="connsiteX3" fmla="*/ 1926772 w 2350105"/>
              <a:gd name="connsiteY3" fmla="*/ 1382486 h 2346596"/>
              <a:gd name="connsiteX4" fmla="*/ 2046515 w 2350105"/>
              <a:gd name="connsiteY4" fmla="*/ 707571 h 2346596"/>
              <a:gd name="connsiteX5" fmla="*/ 1905000 w 2350105"/>
              <a:gd name="connsiteY5" fmla="*/ 413657 h 2346596"/>
              <a:gd name="connsiteX6" fmla="*/ 2307771 w 2350105"/>
              <a:gd name="connsiteY6" fmla="*/ 457200 h 2346596"/>
              <a:gd name="connsiteX7" fmla="*/ 2340429 w 2350105"/>
              <a:gd name="connsiteY7" fmla="*/ 141514 h 2346596"/>
              <a:gd name="connsiteX8" fmla="*/ 2329543 w 2350105"/>
              <a:gd name="connsiteY8" fmla="*/ 65314 h 2346596"/>
              <a:gd name="connsiteX9" fmla="*/ 2318657 w 2350105"/>
              <a:gd name="connsiteY9" fmla="*/ 0 h 2346596"/>
              <a:gd name="connsiteX0" fmla="*/ 0 w 2350105"/>
              <a:gd name="connsiteY0" fmla="*/ 1589314 h 2346596"/>
              <a:gd name="connsiteX1" fmla="*/ 1458685 w 2350105"/>
              <a:gd name="connsiteY1" fmla="*/ 2340428 h 2346596"/>
              <a:gd name="connsiteX2" fmla="*/ 2079172 w 2350105"/>
              <a:gd name="connsiteY2" fmla="*/ 1915885 h 2346596"/>
              <a:gd name="connsiteX3" fmla="*/ 1926772 w 2350105"/>
              <a:gd name="connsiteY3" fmla="*/ 1382486 h 2346596"/>
              <a:gd name="connsiteX4" fmla="*/ 2035629 w 2350105"/>
              <a:gd name="connsiteY4" fmla="*/ 827314 h 2346596"/>
              <a:gd name="connsiteX5" fmla="*/ 1905000 w 2350105"/>
              <a:gd name="connsiteY5" fmla="*/ 413657 h 2346596"/>
              <a:gd name="connsiteX6" fmla="*/ 2307771 w 2350105"/>
              <a:gd name="connsiteY6" fmla="*/ 457200 h 2346596"/>
              <a:gd name="connsiteX7" fmla="*/ 2340429 w 2350105"/>
              <a:gd name="connsiteY7" fmla="*/ 141514 h 2346596"/>
              <a:gd name="connsiteX8" fmla="*/ 2329543 w 2350105"/>
              <a:gd name="connsiteY8" fmla="*/ 65314 h 2346596"/>
              <a:gd name="connsiteX9" fmla="*/ 2318657 w 2350105"/>
              <a:gd name="connsiteY9" fmla="*/ 0 h 2346596"/>
              <a:gd name="connsiteX0" fmla="*/ 0 w 2350105"/>
              <a:gd name="connsiteY0" fmla="*/ 1589314 h 2346596"/>
              <a:gd name="connsiteX1" fmla="*/ 1458685 w 2350105"/>
              <a:gd name="connsiteY1" fmla="*/ 2340428 h 2346596"/>
              <a:gd name="connsiteX2" fmla="*/ 2079172 w 2350105"/>
              <a:gd name="connsiteY2" fmla="*/ 1915885 h 2346596"/>
              <a:gd name="connsiteX3" fmla="*/ 1926772 w 2350105"/>
              <a:gd name="connsiteY3" fmla="*/ 1382486 h 2346596"/>
              <a:gd name="connsiteX4" fmla="*/ 2035629 w 2350105"/>
              <a:gd name="connsiteY4" fmla="*/ 827314 h 2346596"/>
              <a:gd name="connsiteX5" fmla="*/ 1709057 w 2350105"/>
              <a:gd name="connsiteY5" fmla="*/ 424542 h 2346596"/>
              <a:gd name="connsiteX6" fmla="*/ 2307771 w 2350105"/>
              <a:gd name="connsiteY6" fmla="*/ 457200 h 2346596"/>
              <a:gd name="connsiteX7" fmla="*/ 2340429 w 2350105"/>
              <a:gd name="connsiteY7" fmla="*/ 141514 h 2346596"/>
              <a:gd name="connsiteX8" fmla="*/ 2329543 w 2350105"/>
              <a:gd name="connsiteY8" fmla="*/ 65314 h 2346596"/>
              <a:gd name="connsiteX9" fmla="*/ 2318657 w 2350105"/>
              <a:gd name="connsiteY9" fmla="*/ 0 h 2346596"/>
              <a:gd name="connsiteX0" fmla="*/ 0 w 2350105"/>
              <a:gd name="connsiteY0" fmla="*/ 1589314 h 2346596"/>
              <a:gd name="connsiteX1" fmla="*/ 1458685 w 2350105"/>
              <a:gd name="connsiteY1" fmla="*/ 2340428 h 2346596"/>
              <a:gd name="connsiteX2" fmla="*/ 2079172 w 2350105"/>
              <a:gd name="connsiteY2" fmla="*/ 1915885 h 2346596"/>
              <a:gd name="connsiteX3" fmla="*/ 1926772 w 2350105"/>
              <a:gd name="connsiteY3" fmla="*/ 1382486 h 2346596"/>
              <a:gd name="connsiteX4" fmla="*/ 2035629 w 2350105"/>
              <a:gd name="connsiteY4" fmla="*/ 827314 h 2346596"/>
              <a:gd name="connsiteX5" fmla="*/ 1828800 w 2350105"/>
              <a:gd name="connsiteY5" fmla="*/ 511628 h 2346596"/>
              <a:gd name="connsiteX6" fmla="*/ 2307771 w 2350105"/>
              <a:gd name="connsiteY6" fmla="*/ 457200 h 2346596"/>
              <a:gd name="connsiteX7" fmla="*/ 2340429 w 2350105"/>
              <a:gd name="connsiteY7" fmla="*/ 141514 h 2346596"/>
              <a:gd name="connsiteX8" fmla="*/ 2329543 w 2350105"/>
              <a:gd name="connsiteY8" fmla="*/ 65314 h 2346596"/>
              <a:gd name="connsiteX9" fmla="*/ 2318657 w 2350105"/>
              <a:gd name="connsiteY9" fmla="*/ 0 h 234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0105" h="2346596">
                <a:moveTo>
                  <a:pt x="0" y="1589314"/>
                </a:moveTo>
                <a:cubicBezTo>
                  <a:pt x="410507" y="2058467"/>
                  <a:pt x="1112156" y="2286000"/>
                  <a:pt x="1458685" y="2340428"/>
                </a:cubicBezTo>
                <a:cubicBezTo>
                  <a:pt x="1805214" y="2394856"/>
                  <a:pt x="2001158" y="2075542"/>
                  <a:pt x="2079172" y="1915885"/>
                </a:cubicBezTo>
                <a:cubicBezTo>
                  <a:pt x="2157186" y="1756228"/>
                  <a:pt x="1934029" y="1563915"/>
                  <a:pt x="1926772" y="1382486"/>
                </a:cubicBezTo>
                <a:cubicBezTo>
                  <a:pt x="1919515" y="1201058"/>
                  <a:pt x="2051958" y="972457"/>
                  <a:pt x="2035629" y="827314"/>
                </a:cubicBezTo>
                <a:cubicBezTo>
                  <a:pt x="2019300" y="682171"/>
                  <a:pt x="1783443" y="573314"/>
                  <a:pt x="1828800" y="511628"/>
                </a:cubicBezTo>
                <a:cubicBezTo>
                  <a:pt x="1874157" y="449942"/>
                  <a:pt x="2237014" y="488043"/>
                  <a:pt x="2307771" y="457200"/>
                </a:cubicBezTo>
                <a:cubicBezTo>
                  <a:pt x="2380343" y="411843"/>
                  <a:pt x="2336800" y="206828"/>
                  <a:pt x="2340429" y="141514"/>
                </a:cubicBezTo>
                <a:cubicBezTo>
                  <a:pt x="2344058" y="76200"/>
                  <a:pt x="2333761" y="90623"/>
                  <a:pt x="2329543" y="65314"/>
                </a:cubicBezTo>
                <a:cubicBezTo>
                  <a:pt x="2317945" y="-4270"/>
                  <a:pt x="2318657" y="31663"/>
                  <a:pt x="2318657" y="0"/>
                </a:cubicBezTo>
              </a:path>
            </a:pathLst>
          </a:custGeom>
          <a:noFill/>
          <a:ln w="57150">
            <a:solidFill>
              <a:srgbClr val="DE4303"/>
            </a:solidFill>
            <a:miter lim="800000"/>
            <a:headEnd type="stealth" w="lg" len="lg"/>
            <a:tailEnd type="oval" w="med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C5507FC-2F03-D20D-B038-CA1EB6C03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28291"/>
            <a:ext cx="10515600" cy="1034184"/>
          </a:xfrm>
        </p:spPr>
        <p:txBody>
          <a:bodyPr>
            <a:noAutofit/>
          </a:bodyPr>
          <a:lstStyle/>
          <a:p>
            <a:r>
              <a:rPr lang="en-US" dirty="0"/>
              <a:t>User Training: Can it be Fun? YES. </a:t>
            </a:r>
            <a:br>
              <a:rPr lang="en-US" dirty="0"/>
            </a:br>
            <a:endParaRPr lang="en-US" dirty="0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791762F-578D-C81A-E189-EB4A6DE6866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95381-DF4F-D7EE-2E6D-7831EBE44FF2}"/>
              </a:ext>
            </a:extLst>
          </p:cNvPr>
          <p:cNvSpPr txBox="1"/>
          <p:nvPr/>
        </p:nvSpPr>
        <p:spPr>
          <a:xfrm>
            <a:off x="2649832" y="5786322"/>
            <a:ext cx="7915562" cy="88178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i="1" dirty="0"/>
              <a:t>PRESENTED BY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i="1" dirty="0"/>
              <a:t>Robert S. Scata and Carla A. Iezzi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1050" i="1" dirty="0"/>
              <a:t>State of Connecticut Department of Emergency Services and Public Protection 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1050" i="1" dirty="0"/>
              <a:t>Division of Emergency Management and Homeland Security</a:t>
            </a:r>
          </a:p>
        </p:txBody>
      </p:sp>
      <p:pic>
        <p:nvPicPr>
          <p:cNvPr id="6" name="Picture 5" descr="A picture containing text, sign, porcelain&#10;&#10;Description automatically generated">
            <a:extLst>
              <a:ext uri="{FF2B5EF4-FFF2-40B4-BE49-F238E27FC236}">
                <a16:creationId xmlns:a16="http://schemas.microsoft.com/office/drawing/2014/main" id="{316E46C5-F7FC-C9A2-077C-9B26CE29D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394" y="5770012"/>
            <a:ext cx="928325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0C0E9C-B64C-C2CB-4D6B-3E527328730F}"/>
              </a:ext>
            </a:extLst>
          </p:cNvPr>
          <p:cNvSpPr txBox="1"/>
          <p:nvPr/>
        </p:nvSpPr>
        <p:spPr>
          <a:xfrm>
            <a:off x="822325" y="5787664"/>
            <a:ext cx="3947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ORCHESTRATE </a:t>
            </a:r>
          </a:p>
          <a:p>
            <a:r>
              <a:rPr lang="en-US" i="1" dirty="0" err="1"/>
              <a:t>Juvare</a:t>
            </a:r>
            <a:r>
              <a:rPr lang="en-US" i="1" dirty="0"/>
              <a:t> Users Conference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491CE-D13D-7A0D-849D-7C1EE7DC6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spc="300" dirty="0">
                <a:solidFill>
                  <a:srgbClr val="DE43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 Self-Learn and Applied Learning Delivery Methods with Us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5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F9EF66-0E87-F843-7580-A11ADEEA20D6}"/>
              </a:ext>
            </a:extLst>
          </p:cNvPr>
          <p:cNvSpPr txBox="1"/>
          <p:nvPr/>
        </p:nvSpPr>
        <p:spPr>
          <a:xfrm>
            <a:off x="1732394" y="4715220"/>
            <a:ext cx="10002406" cy="186846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>
              <a:lnSpc>
                <a:spcPts val="4600"/>
              </a:lnSpc>
            </a:pP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RESOLVE TO</a:t>
            </a:r>
            <a:b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Train More </a:t>
            </a:r>
          </a:p>
          <a:p>
            <a:pPr algn="r">
              <a:lnSpc>
                <a:spcPts val="4600"/>
              </a:lnSpc>
            </a:pP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this Year!</a:t>
            </a: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69508D05-9002-F5F0-1E9E-D498CD61B4FF}"/>
              </a:ext>
            </a:extLst>
          </p:cNvPr>
          <p:cNvSpPr/>
          <p:nvPr/>
        </p:nvSpPr>
        <p:spPr>
          <a:xfrm>
            <a:off x="6172200" y="0"/>
            <a:ext cx="6019800" cy="3965508"/>
          </a:xfrm>
          <a:prstGeom prst="teardrop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0BED4498-E6A0-2C72-2FD3-1CC0D7533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97C614"/>
                </a:solidFill>
              </a:rPr>
              <a:t>New Year, New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C1EDCC-AD2E-02F2-7212-3E9186ED1757}"/>
              </a:ext>
            </a:extLst>
          </p:cNvPr>
          <p:cNvGrpSpPr/>
          <p:nvPr/>
        </p:nvGrpSpPr>
        <p:grpSpPr>
          <a:xfrm>
            <a:off x="822960" y="373224"/>
            <a:ext cx="10491983" cy="3562617"/>
            <a:chOff x="822960" y="373224"/>
            <a:chExt cx="10491983" cy="356261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77C6D10-44DA-FB15-AA82-33D78D9DA574}"/>
                </a:ext>
              </a:extLst>
            </p:cNvPr>
            <p:cNvSpPr/>
            <p:nvPr/>
          </p:nvSpPr>
          <p:spPr>
            <a:xfrm>
              <a:off x="2360645" y="373224"/>
              <a:ext cx="8954298" cy="3527076"/>
            </a:xfrm>
            <a:custGeom>
              <a:avLst/>
              <a:gdLst>
                <a:gd name="connsiteX0" fmla="*/ 8612155 w 8954298"/>
                <a:gd name="connsiteY0" fmla="*/ 970384 h 3422598"/>
                <a:gd name="connsiteX1" fmla="*/ 8910735 w 8954298"/>
                <a:gd name="connsiteY1" fmla="*/ 933062 h 3422598"/>
                <a:gd name="connsiteX2" fmla="*/ 8948057 w 8954298"/>
                <a:gd name="connsiteY2" fmla="*/ 783772 h 3422598"/>
                <a:gd name="connsiteX3" fmla="*/ 8761445 w 8954298"/>
                <a:gd name="connsiteY3" fmla="*/ 373225 h 3422598"/>
                <a:gd name="connsiteX4" fmla="*/ 8360228 w 8954298"/>
                <a:gd name="connsiteY4" fmla="*/ 149290 h 3422598"/>
                <a:gd name="connsiteX5" fmla="*/ 7436498 w 8954298"/>
                <a:gd name="connsiteY5" fmla="*/ 0 h 3422598"/>
                <a:gd name="connsiteX6" fmla="*/ 6092890 w 8954298"/>
                <a:gd name="connsiteY6" fmla="*/ 37323 h 3422598"/>
                <a:gd name="connsiteX7" fmla="*/ 5682343 w 8954298"/>
                <a:gd name="connsiteY7" fmla="*/ 121298 h 3422598"/>
                <a:gd name="connsiteX8" fmla="*/ 4730620 w 8954298"/>
                <a:gd name="connsiteY8" fmla="*/ 485192 h 3422598"/>
                <a:gd name="connsiteX9" fmla="*/ 4544008 w 8954298"/>
                <a:gd name="connsiteY9" fmla="*/ 737119 h 3422598"/>
                <a:gd name="connsiteX10" fmla="*/ 4413379 w 8954298"/>
                <a:gd name="connsiteY10" fmla="*/ 1455576 h 3422598"/>
                <a:gd name="connsiteX11" fmla="*/ 4534677 w 8954298"/>
                <a:gd name="connsiteY11" fmla="*/ 2286000 h 3422598"/>
                <a:gd name="connsiteX12" fmla="*/ 4525347 w 8954298"/>
                <a:gd name="connsiteY12" fmla="*/ 2677886 h 3422598"/>
                <a:gd name="connsiteX13" fmla="*/ 4021494 w 8954298"/>
                <a:gd name="connsiteY13" fmla="*/ 3237723 h 3422598"/>
                <a:gd name="connsiteX14" fmla="*/ 3554963 w 8954298"/>
                <a:gd name="connsiteY14" fmla="*/ 3405674 h 3422598"/>
                <a:gd name="connsiteX15" fmla="*/ 2920482 w 8954298"/>
                <a:gd name="connsiteY15" fmla="*/ 3415005 h 3422598"/>
                <a:gd name="connsiteX16" fmla="*/ 1959428 w 8954298"/>
                <a:gd name="connsiteY16" fmla="*/ 2743200 h 3422598"/>
                <a:gd name="connsiteX17" fmla="*/ 1530220 w 8954298"/>
                <a:gd name="connsiteY17" fmla="*/ 2230017 h 3422598"/>
                <a:gd name="connsiteX18" fmla="*/ 1380931 w 8954298"/>
                <a:gd name="connsiteY18" fmla="*/ 2164703 h 3422598"/>
                <a:gd name="connsiteX19" fmla="*/ 1259633 w 8954298"/>
                <a:gd name="connsiteY19" fmla="*/ 2155372 h 3422598"/>
                <a:gd name="connsiteX20" fmla="*/ 1054359 w 8954298"/>
                <a:gd name="connsiteY20" fmla="*/ 2202025 h 3422598"/>
                <a:gd name="connsiteX21" fmla="*/ 681135 w 8954298"/>
                <a:gd name="connsiteY21" fmla="*/ 2435290 h 3422598"/>
                <a:gd name="connsiteX22" fmla="*/ 531845 w 8954298"/>
                <a:gd name="connsiteY22" fmla="*/ 2659225 h 3422598"/>
                <a:gd name="connsiteX23" fmla="*/ 494522 w 8954298"/>
                <a:gd name="connsiteY23" fmla="*/ 2929813 h 3422598"/>
                <a:gd name="connsiteX24" fmla="*/ 503853 w 8954298"/>
                <a:gd name="connsiteY24" fmla="*/ 3247054 h 3422598"/>
                <a:gd name="connsiteX25" fmla="*/ 27992 w 8954298"/>
                <a:gd name="connsiteY25" fmla="*/ 3219062 h 3422598"/>
                <a:gd name="connsiteX26" fmla="*/ 0 w 8954298"/>
                <a:gd name="connsiteY26" fmla="*/ 3219062 h 3422598"/>
                <a:gd name="connsiteX0" fmla="*/ 8612155 w 8954298"/>
                <a:gd name="connsiteY0" fmla="*/ 970384 h 3553624"/>
                <a:gd name="connsiteX1" fmla="*/ 8910735 w 8954298"/>
                <a:gd name="connsiteY1" fmla="*/ 933062 h 3553624"/>
                <a:gd name="connsiteX2" fmla="*/ 8948057 w 8954298"/>
                <a:gd name="connsiteY2" fmla="*/ 783772 h 3553624"/>
                <a:gd name="connsiteX3" fmla="*/ 8761445 w 8954298"/>
                <a:gd name="connsiteY3" fmla="*/ 373225 h 3553624"/>
                <a:gd name="connsiteX4" fmla="*/ 8360228 w 8954298"/>
                <a:gd name="connsiteY4" fmla="*/ 149290 h 3553624"/>
                <a:gd name="connsiteX5" fmla="*/ 7436498 w 8954298"/>
                <a:gd name="connsiteY5" fmla="*/ 0 h 3553624"/>
                <a:gd name="connsiteX6" fmla="*/ 6092890 w 8954298"/>
                <a:gd name="connsiteY6" fmla="*/ 37323 h 3553624"/>
                <a:gd name="connsiteX7" fmla="*/ 5682343 w 8954298"/>
                <a:gd name="connsiteY7" fmla="*/ 121298 h 3553624"/>
                <a:gd name="connsiteX8" fmla="*/ 4730620 w 8954298"/>
                <a:gd name="connsiteY8" fmla="*/ 485192 h 3553624"/>
                <a:gd name="connsiteX9" fmla="*/ 4544008 w 8954298"/>
                <a:gd name="connsiteY9" fmla="*/ 737119 h 3553624"/>
                <a:gd name="connsiteX10" fmla="*/ 4413379 w 8954298"/>
                <a:gd name="connsiteY10" fmla="*/ 1455576 h 3553624"/>
                <a:gd name="connsiteX11" fmla="*/ 4534677 w 8954298"/>
                <a:gd name="connsiteY11" fmla="*/ 2286000 h 3553624"/>
                <a:gd name="connsiteX12" fmla="*/ 4525347 w 8954298"/>
                <a:gd name="connsiteY12" fmla="*/ 2677886 h 3553624"/>
                <a:gd name="connsiteX13" fmla="*/ 4021494 w 8954298"/>
                <a:gd name="connsiteY13" fmla="*/ 3237723 h 3553624"/>
                <a:gd name="connsiteX14" fmla="*/ 3554963 w 8954298"/>
                <a:gd name="connsiteY14" fmla="*/ 3405674 h 3553624"/>
                <a:gd name="connsiteX15" fmla="*/ 2920482 w 8954298"/>
                <a:gd name="connsiteY15" fmla="*/ 3415005 h 3553624"/>
                <a:gd name="connsiteX16" fmla="*/ 1959428 w 8954298"/>
                <a:gd name="connsiteY16" fmla="*/ 2743200 h 3553624"/>
                <a:gd name="connsiteX17" fmla="*/ 1530220 w 8954298"/>
                <a:gd name="connsiteY17" fmla="*/ 2230017 h 3553624"/>
                <a:gd name="connsiteX18" fmla="*/ 1380931 w 8954298"/>
                <a:gd name="connsiteY18" fmla="*/ 2164703 h 3553624"/>
                <a:gd name="connsiteX19" fmla="*/ 1259633 w 8954298"/>
                <a:gd name="connsiteY19" fmla="*/ 2155372 h 3553624"/>
                <a:gd name="connsiteX20" fmla="*/ 1054359 w 8954298"/>
                <a:gd name="connsiteY20" fmla="*/ 2202025 h 3553624"/>
                <a:gd name="connsiteX21" fmla="*/ 681135 w 8954298"/>
                <a:gd name="connsiteY21" fmla="*/ 2435290 h 3553624"/>
                <a:gd name="connsiteX22" fmla="*/ 531845 w 8954298"/>
                <a:gd name="connsiteY22" fmla="*/ 2659225 h 3553624"/>
                <a:gd name="connsiteX23" fmla="*/ 494522 w 8954298"/>
                <a:gd name="connsiteY23" fmla="*/ 2929813 h 3553624"/>
                <a:gd name="connsiteX24" fmla="*/ 503853 w 8954298"/>
                <a:gd name="connsiteY24" fmla="*/ 3247054 h 3553624"/>
                <a:gd name="connsiteX25" fmla="*/ 27992 w 8954298"/>
                <a:gd name="connsiteY25" fmla="*/ 3219062 h 3553624"/>
                <a:gd name="connsiteX26" fmla="*/ 0 w 8954298"/>
                <a:gd name="connsiteY26" fmla="*/ 3219062 h 3553624"/>
                <a:gd name="connsiteX0" fmla="*/ 8612155 w 8954298"/>
                <a:gd name="connsiteY0" fmla="*/ 970384 h 3553624"/>
                <a:gd name="connsiteX1" fmla="*/ 8910735 w 8954298"/>
                <a:gd name="connsiteY1" fmla="*/ 933062 h 3553624"/>
                <a:gd name="connsiteX2" fmla="*/ 8948057 w 8954298"/>
                <a:gd name="connsiteY2" fmla="*/ 783772 h 3553624"/>
                <a:gd name="connsiteX3" fmla="*/ 8761445 w 8954298"/>
                <a:gd name="connsiteY3" fmla="*/ 373225 h 3553624"/>
                <a:gd name="connsiteX4" fmla="*/ 8360228 w 8954298"/>
                <a:gd name="connsiteY4" fmla="*/ 149290 h 3553624"/>
                <a:gd name="connsiteX5" fmla="*/ 7436498 w 8954298"/>
                <a:gd name="connsiteY5" fmla="*/ 0 h 3553624"/>
                <a:gd name="connsiteX6" fmla="*/ 6092890 w 8954298"/>
                <a:gd name="connsiteY6" fmla="*/ 37323 h 3553624"/>
                <a:gd name="connsiteX7" fmla="*/ 5682343 w 8954298"/>
                <a:gd name="connsiteY7" fmla="*/ 121298 h 3553624"/>
                <a:gd name="connsiteX8" fmla="*/ 4730620 w 8954298"/>
                <a:gd name="connsiteY8" fmla="*/ 485192 h 3553624"/>
                <a:gd name="connsiteX9" fmla="*/ 4544008 w 8954298"/>
                <a:gd name="connsiteY9" fmla="*/ 737119 h 3553624"/>
                <a:gd name="connsiteX10" fmla="*/ 4413379 w 8954298"/>
                <a:gd name="connsiteY10" fmla="*/ 1455576 h 3553624"/>
                <a:gd name="connsiteX11" fmla="*/ 4534677 w 8954298"/>
                <a:gd name="connsiteY11" fmla="*/ 2286000 h 3553624"/>
                <a:gd name="connsiteX12" fmla="*/ 4525347 w 8954298"/>
                <a:gd name="connsiteY12" fmla="*/ 2677886 h 3553624"/>
                <a:gd name="connsiteX13" fmla="*/ 4021494 w 8954298"/>
                <a:gd name="connsiteY13" fmla="*/ 3237723 h 3553624"/>
                <a:gd name="connsiteX14" fmla="*/ 3554963 w 8954298"/>
                <a:gd name="connsiteY14" fmla="*/ 3405674 h 3553624"/>
                <a:gd name="connsiteX15" fmla="*/ 2920482 w 8954298"/>
                <a:gd name="connsiteY15" fmla="*/ 3415005 h 3553624"/>
                <a:gd name="connsiteX16" fmla="*/ 1959428 w 8954298"/>
                <a:gd name="connsiteY16" fmla="*/ 2743200 h 3553624"/>
                <a:gd name="connsiteX17" fmla="*/ 1530220 w 8954298"/>
                <a:gd name="connsiteY17" fmla="*/ 2230017 h 3553624"/>
                <a:gd name="connsiteX18" fmla="*/ 1380931 w 8954298"/>
                <a:gd name="connsiteY18" fmla="*/ 2164703 h 3553624"/>
                <a:gd name="connsiteX19" fmla="*/ 1259633 w 8954298"/>
                <a:gd name="connsiteY19" fmla="*/ 2155372 h 3553624"/>
                <a:gd name="connsiteX20" fmla="*/ 1054359 w 8954298"/>
                <a:gd name="connsiteY20" fmla="*/ 2202025 h 3553624"/>
                <a:gd name="connsiteX21" fmla="*/ 681135 w 8954298"/>
                <a:gd name="connsiteY21" fmla="*/ 2435290 h 3553624"/>
                <a:gd name="connsiteX22" fmla="*/ 531845 w 8954298"/>
                <a:gd name="connsiteY22" fmla="*/ 2659225 h 3553624"/>
                <a:gd name="connsiteX23" fmla="*/ 494522 w 8954298"/>
                <a:gd name="connsiteY23" fmla="*/ 2929813 h 3553624"/>
                <a:gd name="connsiteX24" fmla="*/ 503853 w 8954298"/>
                <a:gd name="connsiteY24" fmla="*/ 3247054 h 3553624"/>
                <a:gd name="connsiteX25" fmla="*/ 27992 w 8954298"/>
                <a:gd name="connsiteY25" fmla="*/ 3219062 h 3553624"/>
                <a:gd name="connsiteX26" fmla="*/ 0 w 8954298"/>
                <a:gd name="connsiteY26" fmla="*/ 3219062 h 3553624"/>
                <a:gd name="connsiteX0" fmla="*/ 8612155 w 8954298"/>
                <a:gd name="connsiteY0" fmla="*/ 970384 h 3440082"/>
                <a:gd name="connsiteX1" fmla="*/ 8910735 w 8954298"/>
                <a:gd name="connsiteY1" fmla="*/ 933062 h 3440082"/>
                <a:gd name="connsiteX2" fmla="*/ 8948057 w 8954298"/>
                <a:gd name="connsiteY2" fmla="*/ 783772 h 3440082"/>
                <a:gd name="connsiteX3" fmla="*/ 8761445 w 8954298"/>
                <a:gd name="connsiteY3" fmla="*/ 373225 h 3440082"/>
                <a:gd name="connsiteX4" fmla="*/ 8360228 w 8954298"/>
                <a:gd name="connsiteY4" fmla="*/ 149290 h 3440082"/>
                <a:gd name="connsiteX5" fmla="*/ 7436498 w 8954298"/>
                <a:gd name="connsiteY5" fmla="*/ 0 h 3440082"/>
                <a:gd name="connsiteX6" fmla="*/ 6092890 w 8954298"/>
                <a:gd name="connsiteY6" fmla="*/ 37323 h 3440082"/>
                <a:gd name="connsiteX7" fmla="*/ 5682343 w 8954298"/>
                <a:gd name="connsiteY7" fmla="*/ 121298 h 3440082"/>
                <a:gd name="connsiteX8" fmla="*/ 4730620 w 8954298"/>
                <a:gd name="connsiteY8" fmla="*/ 485192 h 3440082"/>
                <a:gd name="connsiteX9" fmla="*/ 4544008 w 8954298"/>
                <a:gd name="connsiteY9" fmla="*/ 737119 h 3440082"/>
                <a:gd name="connsiteX10" fmla="*/ 4413379 w 8954298"/>
                <a:gd name="connsiteY10" fmla="*/ 1455576 h 3440082"/>
                <a:gd name="connsiteX11" fmla="*/ 4534677 w 8954298"/>
                <a:gd name="connsiteY11" fmla="*/ 2286000 h 3440082"/>
                <a:gd name="connsiteX12" fmla="*/ 4525347 w 8954298"/>
                <a:gd name="connsiteY12" fmla="*/ 2677886 h 3440082"/>
                <a:gd name="connsiteX13" fmla="*/ 4021494 w 8954298"/>
                <a:gd name="connsiteY13" fmla="*/ 3237723 h 3440082"/>
                <a:gd name="connsiteX14" fmla="*/ 2920482 w 8954298"/>
                <a:gd name="connsiteY14" fmla="*/ 3415005 h 3440082"/>
                <a:gd name="connsiteX15" fmla="*/ 1959428 w 8954298"/>
                <a:gd name="connsiteY15" fmla="*/ 2743200 h 3440082"/>
                <a:gd name="connsiteX16" fmla="*/ 1530220 w 8954298"/>
                <a:gd name="connsiteY16" fmla="*/ 2230017 h 3440082"/>
                <a:gd name="connsiteX17" fmla="*/ 1380931 w 8954298"/>
                <a:gd name="connsiteY17" fmla="*/ 2164703 h 3440082"/>
                <a:gd name="connsiteX18" fmla="*/ 1259633 w 8954298"/>
                <a:gd name="connsiteY18" fmla="*/ 2155372 h 3440082"/>
                <a:gd name="connsiteX19" fmla="*/ 1054359 w 8954298"/>
                <a:gd name="connsiteY19" fmla="*/ 2202025 h 3440082"/>
                <a:gd name="connsiteX20" fmla="*/ 681135 w 8954298"/>
                <a:gd name="connsiteY20" fmla="*/ 2435290 h 3440082"/>
                <a:gd name="connsiteX21" fmla="*/ 531845 w 8954298"/>
                <a:gd name="connsiteY21" fmla="*/ 2659225 h 3440082"/>
                <a:gd name="connsiteX22" fmla="*/ 494522 w 8954298"/>
                <a:gd name="connsiteY22" fmla="*/ 2929813 h 3440082"/>
                <a:gd name="connsiteX23" fmla="*/ 503853 w 8954298"/>
                <a:gd name="connsiteY23" fmla="*/ 3247054 h 3440082"/>
                <a:gd name="connsiteX24" fmla="*/ 27992 w 8954298"/>
                <a:gd name="connsiteY24" fmla="*/ 3219062 h 3440082"/>
                <a:gd name="connsiteX25" fmla="*/ 0 w 8954298"/>
                <a:gd name="connsiteY25" fmla="*/ 3219062 h 3440082"/>
                <a:gd name="connsiteX0" fmla="*/ 8612155 w 8954298"/>
                <a:gd name="connsiteY0" fmla="*/ 970384 h 3440082"/>
                <a:gd name="connsiteX1" fmla="*/ 8910735 w 8954298"/>
                <a:gd name="connsiteY1" fmla="*/ 933062 h 3440082"/>
                <a:gd name="connsiteX2" fmla="*/ 8948057 w 8954298"/>
                <a:gd name="connsiteY2" fmla="*/ 783772 h 3440082"/>
                <a:gd name="connsiteX3" fmla="*/ 8761445 w 8954298"/>
                <a:gd name="connsiteY3" fmla="*/ 373225 h 3440082"/>
                <a:gd name="connsiteX4" fmla="*/ 8360228 w 8954298"/>
                <a:gd name="connsiteY4" fmla="*/ 149290 h 3440082"/>
                <a:gd name="connsiteX5" fmla="*/ 7436498 w 8954298"/>
                <a:gd name="connsiteY5" fmla="*/ 0 h 3440082"/>
                <a:gd name="connsiteX6" fmla="*/ 6092890 w 8954298"/>
                <a:gd name="connsiteY6" fmla="*/ 37323 h 3440082"/>
                <a:gd name="connsiteX7" fmla="*/ 5682343 w 8954298"/>
                <a:gd name="connsiteY7" fmla="*/ 121298 h 3440082"/>
                <a:gd name="connsiteX8" fmla="*/ 4730620 w 8954298"/>
                <a:gd name="connsiteY8" fmla="*/ 485192 h 3440082"/>
                <a:gd name="connsiteX9" fmla="*/ 4544008 w 8954298"/>
                <a:gd name="connsiteY9" fmla="*/ 737119 h 3440082"/>
                <a:gd name="connsiteX10" fmla="*/ 4413379 w 8954298"/>
                <a:gd name="connsiteY10" fmla="*/ 1455576 h 3440082"/>
                <a:gd name="connsiteX11" fmla="*/ 4534677 w 8954298"/>
                <a:gd name="connsiteY11" fmla="*/ 2286000 h 3440082"/>
                <a:gd name="connsiteX12" fmla="*/ 4525347 w 8954298"/>
                <a:gd name="connsiteY12" fmla="*/ 2677886 h 3440082"/>
                <a:gd name="connsiteX13" fmla="*/ 4021494 w 8954298"/>
                <a:gd name="connsiteY13" fmla="*/ 3237723 h 3440082"/>
                <a:gd name="connsiteX14" fmla="*/ 2920482 w 8954298"/>
                <a:gd name="connsiteY14" fmla="*/ 3415005 h 3440082"/>
                <a:gd name="connsiteX15" fmla="*/ 1959428 w 8954298"/>
                <a:gd name="connsiteY15" fmla="*/ 2743200 h 3440082"/>
                <a:gd name="connsiteX16" fmla="*/ 1530220 w 8954298"/>
                <a:gd name="connsiteY16" fmla="*/ 2230017 h 3440082"/>
                <a:gd name="connsiteX17" fmla="*/ 1380931 w 8954298"/>
                <a:gd name="connsiteY17" fmla="*/ 2164703 h 3440082"/>
                <a:gd name="connsiteX18" fmla="*/ 1259633 w 8954298"/>
                <a:gd name="connsiteY18" fmla="*/ 2155372 h 3440082"/>
                <a:gd name="connsiteX19" fmla="*/ 1054359 w 8954298"/>
                <a:gd name="connsiteY19" fmla="*/ 2202025 h 3440082"/>
                <a:gd name="connsiteX20" fmla="*/ 681135 w 8954298"/>
                <a:gd name="connsiteY20" fmla="*/ 2435290 h 3440082"/>
                <a:gd name="connsiteX21" fmla="*/ 531845 w 8954298"/>
                <a:gd name="connsiteY21" fmla="*/ 2659225 h 3440082"/>
                <a:gd name="connsiteX22" fmla="*/ 494522 w 8954298"/>
                <a:gd name="connsiteY22" fmla="*/ 2929813 h 3440082"/>
                <a:gd name="connsiteX23" fmla="*/ 503853 w 8954298"/>
                <a:gd name="connsiteY23" fmla="*/ 3247054 h 3440082"/>
                <a:gd name="connsiteX24" fmla="*/ 27992 w 8954298"/>
                <a:gd name="connsiteY24" fmla="*/ 3219062 h 3440082"/>
                <a:gd name="connsiteX25" fmla="*/ 0 w 8954298"/>
                <a:gd name="connsiteY25" fmla="*/ 3219062 h 3440082"/>
                <a:gd name="connsiteX0" fmla="*/ 8612155 w 8954298"/>
                <a:gd name="connsiteY0" fmla="*/ 970384 h 3532656"/>
                <a:gd name="connsiteX1" fmla="*/ 8910735 w 8954298"/>
                <a:gd name="connsiteY1" fmla="*/ 933062 h 3532656"/>
                <a:gd name="connsiteX2" fmla="*/ 8948057 w 8954298"/>
                <a:gd name="connsiteY2" fmla="*/ 783772 h 3532656"/>
                <a:gd name="connsiteX3" fmla="*/ 8761445 w 8954298"/>
                <a:gd name="connsiteY3" fmla="*/ 373225 h 3532656"/>
                <a:gd name="connsiteX4" fmla="*/ 8360228 w 8954298"/>
                <a:gd name="connsiteY4" fmla="*/ 149290 h 3532656"/>
                <a:gd name="connsiteX5" fmla="*/ 7436498 w 8954298"/>
                <a:gd name="connsiteY5" fmla="*/ 0 h 3532656"/>
                <a:gd name="connsiteX6" fmla="*/ 6092890 w 8954298"/>
                <a:gd name="connsiteY6" fmla="*/ 37323 h 3532656"/>
                <a:gd name="connsiteX7" fmla="*/ 5682343 w 8954298"/>
                <a:gd name="connsiteY7" fmla="*/ 121298 h 3532656"/>
                <a:gd name="connsiteX8" fmla="*/ 4730620 w 8954298"/>
                <a:gd name="connsiteY8" fmla="*/ 485192 h 3532656"/>
                <a:gd name="connsiteX9" fmla="*/ 4544008 w 8954298"/>
                <a:gd name="connsiteY9" fmla="*/ 737119 h 3532656"/>
                <a:gd name="connsiteX10" fmla="*/ 4413379 w 8954298"/>
                <a:gd name="connsiteY10" fmla="*/ 1455576 h 3532656"/>
                <a:gd name="connsiteX11" fmla="*/ 4534677 w 8954298"/>
                <a:gd name="connsiteY11" fmla="*/ 2286000 h 3532656"/>
                <a:gd name="connsiteX12" fmla="*/ 4525347 w 8954298"/>
                <a:gd name="connsiteY12" fmla="*/ 2677886 h 3532656"/>
                <a:gd name="connsiteX13" fmla="*/ 4021494 w 8954298"/>
                <a:gd name="connsiteY13" fmla="*/ 3237723 h 3532656"/>
                <a:gd name="connsiteX14" fmla="*/ 2920482 w 8954298"/>
                <a:gd name="connsiteY14" fmla="*/ 3415005 h 3532656"/>
                <a:gd name="connsiteX15" fmla="*/ 1959428 w 8954298"/>
                <a:gd name="connsiteY15" fmla="*/ 2743200 h 3532656"/>
                <a:gd name="connsiteX16" fmla="*/ 1530220 w 8954298"/>
                <a:gd name="connsiteY16" fmla="*/ 2230017 h 3532656"/>
                <a:gd name="connsiteX17" fmla="*/ 1380931 w 8954298"/>
                <a:gd name="connsiteY17" fmla="*/ 2164703 h 3532656"/>
                <a:gd name="connsiteX18" fmla="*/ 1259633 w 8954298"/>
                <a:gd name="connsiteY18" fmla="*/ 2155372 h 3532656"/>
                <a:gd name="connsiteX19" fmla="*/ 1054359 w 8954298"/>
                <a:gd name="connsiteY19" fmla="*/ 2202025 h 3532656"/>
                <a:gd name="connsiteX20" fmla="*/ 681135 w 8954298"/>
                <a:gd name="connsiteY20" fmla="*/ 2435290 h 3532656"/>
                <a:gd name="connsiteX21" fmla="*/ 531845 w 8954298"/>
                <a:gd name="connsiteY21" fmla="*/ 2659225 h 3532656"/>
                <a:gd name="connsiteX22" fmla="*/ 494522 w 8954298"/>
                <a:gd name="connsiteY22" fmla="*/ 2929813 h 3532656"/>
                <a:gd name="connsiteX23" fmla="*/ 503853 w 8954298"/>
                <a:gd name="connsiteY23" fmla="*/ 3247054 h 3532656"/>
                <a:gd name="connsiteX24" fmla="*/ 27992 w 8954298"/>
                <a:gd name="connsiteY24" fmla="*/ 3219062 h 3532656"/>
                <a:gd name="connsiteX25" fmla="*/ 0 w 8954298"/>
                <a:gd name="connsiteY25" fmla="*/ 3219062 h 3532656"/>
                <a:gd name="connsiteX0" fmla="*/ 8612155 w 8954298"/>
                <a:gd name="connsiteY0" fmla="*/ 970384 h 3532656"/>
                <a:gd name="connsiteX1" fmla="*/ 8910735 w 8954298"/>
                <a:gd name="connsiteY1" fmla="*/ 933062 h 3532656"/>
                <a:gd name="connsiteX2" fmla="*/ 8948057 w 8954298"/>
                <a:gd name="connsiteY2" fmla="*/ 783772 h 3532656"/>
                <a:gd name="connsiteX3" fmla="*/ 8761445 w 8954298"/>
                <a:gd name="connsiteY3" fmla="*/ 373225 h 3532656"/>
                <a:gd name="connsiteX4" fmla="*/ 8360228 w 8954298"/>
                <a:gd name="connsiteY4" fmla="*/ 149290 h 3532656"/>
                <a:gd name="connsiteX5" fmla="*/ 7436498 w 8954298"/>
                <a:gd name="connsiteY5" fmla="*/ 0 h 3532656"/>
                <a:gd name="connsiteX6" fmla="*/ 6092890 w 8954298"/>
                <a:gd name="connsiteY6" fmla="*/ 37323 h 3532656"/>
                <a:gd name="connsiteX7" fmla="*/ 5682343 w 8954298"/>
                <a:gd name="connsiteY7" fmla="*/ 121298 h 3532656"/>
                <a:gd name="connsiteX8" fmla="*/ 4730620 w 8954298"/>
                <a:gd name="connsiteY8" fmla="*/ 485192 h 3532656"/>
                <a:gd name="connsiteX9" fmla="*/ 4544008 w 8954298"/>
                <a:gd name="connsiteY9" fmla="*/ 737119 h 3532656"/>
                <a:gd name="connsiteX10" fmla="*/ 4413379 w 8954298"/>
                <a:gd name="connsiteY10" fmla="*/ 1455576 h 3532656"/>
                <a:gd name="connsiteX11" fmla="*/ 4534677 w 8954298"/>
                <a:gd name="connsiteY11" fmla="*/ 2286000 h 3532656"/>
                <a:gd name="connsiteX12" fmla="*/ 4525347 w 8954298"/>
                <a:gd name="connsiteY12" fmla="*/ 2677886 h 3532656"/>
                <a:gd name="connsiteX13" fmla="*/ 4021494 w 8954298"/>
                <a:gd name="connsiteY13" fmla="*/ 3237723 h 3532656"/>
                <a:gd name="connsiteX14" fmla="*/ 2920482 w 8954298"/>
                <a:gd name="connsiteY14" fmla="*/ 3415005 h 3532656"/>
                <a:gd name="connsiteX15" fmla="*/ 1959428 w 8954298"/>
                <a:gd name="connsiteY15" fmla="*/ 2743200 h 3532656"/>
                <a:gd name="connsiteX16" fmla="*/ 1530220 w 8954298"/>
                <a:gd name="connsiteY16" fmla="*/ 2230017 h 3532656"/>
                <a:gd name="connsiteX17" fmla="*/ 1259633 w 8954298"/>
                <a:gd name="connsiteY17" fmla="*/ 2155372 h 3532656"/>
                <a:gd name="connsiteX18" fmla="*/ 1054359 w 8954298"/>
                <a:gd name="connsiteY18" fmla="*/ 2202025 h 3532656"/>
                <a:gd name="connsiteX19" fmla="*/ 681135 w 8954298"/>
                <a:gd name="connsiteY19" fmla="*/ 2435290 h 3532656"/>
                <a:gd name="connsiteX20" fmla="*/ 531845 w 8954298"/>
                <a:gd name="connsiteY20" fmla="*/ 2659225 h 3532656"/>
                <a:gd name="connsiteX21" fmla="*/ 494522 w 8954298"/>
                <a:gd name="connsiteY21" fmla="*/ 2929813 h 3532656"/>
                <a:gd name="connsiteX22" fmla="*/ 503853 w 8954298"/>
                <a:gd name="connsiteY22" fmla="*/ 3247054 h 3532656"/>
                <a:gd name="connsiteX23" fmla="*/ 27992 w 8954298"/>
                <a:gd name="connsiteY23" fmla="*/ 3219062 h 3532656"/>
                <a:gd name="connsiteX24" fmla="*/ 0 w 8954298"/>
                <a:gd name="connsiteY24" fmla="*/ 3219062 h 3532656"/>
                <a:gd name="connsiteX0" fmla="*/ 8612155 w 8954298"/>
                <a:gd name="connsiteY0" fmla="*/ 970384 h 3597347"/>
                <a:gd name="connsiteX1" fmla="*/ 8910735 w 8954298"/>
                <a:gd name="connsiteY1" fmla="*/ 933062 h 3597347"/>
                <a:gd name="connsiteX2" fmla="*/ 8948057 w 8954298"/>
                <a:gd name="connsiteY2" fmla="*/ 783772 h 3597347"/>
                <a:gd name="connsiteX3" fmla="*/ 8761445 w 8954298"/>
                <a:gd name="connsiteY3" fmla="*/ 373225 h 3597347"/>
                <a:gd name="connsiteX4" fmla="*/ 8360228 w 8954298"/>
                <a:gd name="connsiteY4" fmla="*/ 149290 h 3597347"/>
                <a:gd name="connsiteX5" fmla="*/ 7436498 w 8954298"/>
                <a:gd name="connsiteY5" fmla="*/ 0 h 3597347"/>
                <a:gd name="connsiteX6" fmla="*/ 6092890 w 8954298"/>
                <a:gd name="connsiteY6" fmla="*/ 37323 h 3597347"/>
                <a:gd name="connsiteX7" fmla="*/ 5682343 w 8954298"/>
                <a:gd name="connsiteY7" fmla="*/ 121298 h 3597347"/>
                <a:gd name="connsiteX8" fmla="*/ 4730620 w 8954298"/>
                <a:gd name="connsiteY8" fmla="*/ 485192 h 3597347"/>
                <a:gd name="connsiteX9" fmla="*/ 4544008 w 8954298"/>
                <a:gd name="connsiteY9" fmla="*/ 737119 h 3597347"/>
                <a:gd name="connsiteX10" fmla="*/ 4413379 w 8954298"/>
                <a:gd name="connsiteY10" fmla="*/ 1455576 h 3597347"/>
                <a:gd name="connsiteX11" fmla="*/ 4534677 w 8954298"/>
                <a:gd name="connsiteY11" fmla="*/ 2286000 h 3597347"/>
                <a:gd name="connsiteX12" fmla="*/ 4525347 w 8954298"/>
                <a:gd name="connsiteY12" fmla="*/ 2677886 h 3597347"/>
                <a:gd name="connsiteX13" fmla="*/ 4021494 w 8954298"/>
                <a:gd name="connsiteY13" fmla="*/ 3237723 h 3597347"/>
                <a:gd name="connsiteX14" fmla="*/ 2844282 w 8954298"/>
                <a:gd name="connsiteY14" fmla="*/ 3491205 h 3597347"/>
                <a:gd name="connsiteX15" fmla="*/ 1959428 w 8954298"/>
                <a:gd name="connsiteY15" fmla="*/ 2743200 h 3597347"/>
                <a:gd name="connsiteX16" fmla="*/ 1530220 w 8954298"/>
                <a:gd name="connsiteY16" fmla="*/ 2230017 h 3597347"/>
                <a:gd name="connsiteX17" fmla="*/ 1259633 w 8954298"/>
                <a:gd name="connsiteY17" fmla="*/ 2155372 h 3597347"/>
                <a:gd name="connsiteX18" fmla="*/ 1054359 w 8954298"/>
                <a:gd name="connsiteY18" fmla="*/ 2202025 h 3597347"/>
                <a:gd name="connsiteX19" fmla="*/ 681135 w 8954298"/>
                <a:gd name="connsiteY19" fmla="*/ 2435290 h 3597347"/>
                <a:gd name="connsiteX20" fmla="*/ 531845 w 8954298"/>
                <a:gd name="connsiteY20" fmla="*/ 2659225 h 3597347"/>
                <a:gd name="connsiteX21" fmla="*/ 494522 w 8954298"/>
                <a:gd name="connsiteY21" fmla="*/ 2929813 h 3597347"/>
                <a:gd name="connsiteX22" fmla="*/ 503853 w 8954298"/>
                <a:gd name="connsiteY22" fmla="*/ 3247054 h 3597347"/>
                <a:gd name="connsiteX23" fmla="*/ 27992 w 8954298"/>
                <a:gd name="connsiteY23" fmla="*/ 3219062 h 3597347"/>
                <a:gd name="connsiteX24" fmla="*/ 0 w 8954298"/>
                <a:gd name="connsiteY24" fmla="*/ 3219062 h 3597347"/>
                <a:gd name="connsiteX0" fmla="*/ 8612155 w 8954298"/>
                <a:gd name="connsiteY0" fmla="*/ 970384 h 3597347"/>
                <a:gd name="connsiteX1" fmla="*/ 8910735 w 8954298"/>
                <a:gd name="connsiteY1" fmla="*/ 933062 h 3597347"/>
                <a:gd name="connsiteX2" fmla="*/ 8948057 w 8954298"/>
                <a:gd name="connsiteY2" fmla="*/ 783772 h 3597347"/>
                <a:gd name="connsiteX3" fmla="*/ 8761445 w 8954298"/>
                <a:gd name="connsiteY3" fmla="*/ 373225 h 3597347"/>
                <a:gd name="connsiteX4" fmla="*/ 8360228 w 8954298"/>
                <a:gd name="connsiteY4" fmla="*/ 149290 h 3597347"/>
                <a:gd name="connsiteX5" fmla="*/ 7436498 w 8954298"/>
                <a:gd name="connsiteY5" fmla="*/ 0 h 3597347"/>
                <a:gd name="connsiteX6" fmla="*/ 6092890 w 8954298"/>
                <a:gd name="connsiteY6" fmla="*/ 37323 h 3597347"/>
                <a:gd name="connsiteX7" fmla="*/ 5682343 w 8954298"/>
                <a:gd name="connsiteY7" fmla="*/ 121298 h 3597347"/>
                <a:gd name="connsiteX8" fmla="*/ 4730620 w 8954298"/>
                <a:gd name="connsiteY8" fmla="*/ 485192 h 3597347"/>
                <a:gd name="connsiteX9" fmla="*/ 4544008 w 8954298"/>
                <a:gd name="connsiteY9" fmla="*/ 737119 h 3597347"/>
                <a:gd name="connsiteX10" fmla="*/ 4413379 w 8954298"/>
                <a:gd name="connsiteY10" fmla="*/ 1455576 h 3597347"/>
                <a:gd name="connsiteX11" fmla="*/ 4534677 w 8954298"/>
                <a:gd name="connsiteY11" fmla="*/ 2286000 h 3597347"/>
                <a:gd name="connsiteX12" fmla="*/ 4525347 w 8954298"/>
                <a:gd name="connsiteY12" fmla="*/ 2677886 h 3597347"/>
                <a:gd name="connsiteX13" fmla="*/ 4021494 w 8954298"/>
                <a:gd name="connsiteY13" fmla="*/ 3237723 h 3597347"/>
                <a:gd name="connsiteX14" fmla="*/ 2844282 w 8954298"/>
                <a:gd name="connsiteY14" fmla="*/ 3491205 h 3597347"/>
                <a:gd name="connsiteX15" fmla="*/ 1959428 w 8954298"/>
                <a:gd name="connsiteY15" fmla="*/ 2743200 h 3597347"/>
                <a:gd name="connsiteX16" fmla="*/ 1530220 w 8954298"/>
                <a:gd name="connsiteY16" fmla="*/ 2230017 h 3597347"/>
                <a:gd name="connsiteX17" fmla="*/ 1259633 w 8954298"/>
                <a:gd name="connsiteY17" fmla="*/ 2155372 h 3597347"/>
                <a:gd name="connsiteX18" fmla="*/ 1054359 w 8954298"/>
                <a:gd name="connsiteY18" fmla="*/ 2202025 h 3597347"/>
                <a:gd name="connsiteX19" fmla="*/ 681135 w 8954298"/>
                <a:gd name="connsiteY19" fmla="*/ 2435290 h 3597347"/>
                <a:gd name="connsiteX20" fmla="*/ 531845 w 8954298"/>
                <a:gd name="connsiteY20" fmla="*/ 2659225 h 3597347"/>
                <a:gd name="connsiteX21" fmla="*/ 494522 w 8954298"/>
                <a:gd name="connsiteY21" fmla="*/ 2929813 h 3597347"/>
                <a:gd name="connsiteX22" fmla="*/ 503853 w 8954298"/>
                <a:gd name="connsiteY22" fmla="*/ 3247054 h 3597347"/>
                <a:gd name="connsiteX23" fmla="*/ 27992 w 8954298"/>
                <a:gd name="connsiteY23" fmla="*/ 3219062 h 3597347"/>
                <a:gd name="connsiteX24" fmla="*/ 0 w 8954298"/>
                <a:gd name="connsiteY24" fmla="*/ 3219062 h 3597347"/>
                <a:gd name="connsiteX0" fmla="*/ 8612155 w 8954298"/>
                <a:gd name="connsiteY0" fmla="*/ 970384 h 3530449"/>
                <a:gd name="connsiteX1" fmla="*/ 8910735 w 8954298"/>
                <a:gd name="connsiteY1" fmla="*/ 933062 h 3530449"/>
                <a:gd name="connsiteX2" fmla="*/ 8948057 w 8954298"/>
                <a:gd name="connsiteY2" fmla="*/ 783772 h 3530449"/>
                <a:gd name="connsiteX3" fmla="*/ 8761445 w 8954298"/>
                <a:gd name="connsiteY3" fmla="*/ 373225 h 3530449"/>
                <a:gd name="connsiteX4" fmla="*/ 8360228 w 8954298"/>
                <a:gd name="connsiteY4" fmla="*/ 149290 h 3530449"/>
                <a:gd name="connsiteX5" fmla="*/ 7436498 w 8954298"/>
                <a:gd name="connsiteY5" fmla="*/ 0 h 3530449"/>
                <a:gd name="connsiteX6" fmla="*/ 6092890 w 8954298"/>
                <a:gd name="connsiteY6" fmla="*/ 37323 h 3530449"/>
                <a:gd name="connsiteX7" fmla="*/ 5682343 w 8954298"/>
                <a:gd name="connsiteY7" fmla="*/ 121298 h 3530449"/>
                <a:gd name="connsiteX8" fmla="*/ 4730620 w 8954298"/>
                <a:gd name="connsiteY8" fmla="*/ 485192 h 3530449"/>
                <a:gd name="connsiteX9" fmla="*/ 4544008 w 8954298"/>
                <a:gd name="connsiteY9" fmla="*/ 737119 h 3530449"/>
                <a:gd name="connsiteX10" fmla="*/ 4413379 w 8954298"/>
                <a:gd name="connsiteY10" fmla="*/ 1455576 h 3530449"/>
                <a:gd name="connsiteX11" fmla="*/ 4534677 w 8954298"/>
                <a:gd name="connsiteY11" fmla="*/ 2286000 h 3530449"/>
                <a:gd name="connsiteX12" fmla="*/ 4525347 w 8954298"/>
                <a:gd name="connsiteY12" fmla="*/ 2677886 h 3530449"/>
                <a:gd name="connsiteX13" fmla="*/ 4021494 w 8954298"/>
                <a:gd name="connsiteY13" fmla="*/ 3237723 h 3530449"/>
                <a:gd name="connsiteX14" fmla="*/ 2844282 w 8954298"/>
                <a:gd name="connsiteY14" fmla="*/ 3491205 h 3530449"/>
                <a:gd name="connsiteX15" fmla="*/ 1959428 w 8954298"/>
                <a:gd name="connsiteY15" fmla="*/ 2743200 h 3530449"/>
                <a:gd name="connsiteX16" fmla="*/ 1530220 w 8954298"/>
                <a:gd name="connsiteY16" fmla="*/ 2230017 h 3530449"/>
                <a:gd name="connsiteX17" fmla="*/ 1259633 w 8954298"/>
                <a:gd name="connsiteY17" fmla="*/ 2155372 h 3530449"/>
                <a:gd name="connsiteX18" fmla="*/ 1054359 w 8954298"/>
                <a:gd name="connsiteY18" fmla="*/ 2202025 h 3530449"/>
                <a:gd name="connsiteX19" fmla="*/ 681135 w 8954298"/>
                <a:gd name="connsiteY19" fmla="*/ 2435290 h 3530449"/>
                <a:gd name="connsiteX20" fmla="*/ 531845 w 8954298"/>
                <a:gd name="connsiteY20" fmla="*/ 2659225 h 3530449"/>
                <a:gd name="connsiteX21" fmla="*/ 494522 w 8954298"/>
                <a:gd name="connsiteY21" fmla="*/ 2929813 h 3530449"/>
                <a:gd name="connsiteX22" fmla="*/ 503853 w 8954298"/>
                <a:gd name="connsiteY22" fmla="*/ 3247054 h 3530449"/>
                <a:gd name="connsiteX23" fmla="*/ 27992 w 8954298"/>
                <a:gd name="connsiteY23" fmla="*/ 3219062 h 3530449"/>
                <a:gd name="connsiteX24" fmla="*/ 0 w 8954298"/>
                <a:gd name="connsiteY24" fmla="*/ 3219062 h 3530449"/>
                <a:gd name="connsiteX0" fmla="*/ 8612155 w 8954298"/>
                <a:gd name="connsiteY0" fmla="*/ 970384 h 3518698"/>
                <a:gd name="connsiteX1" fmla="*/ 8910735 w 8954298"/>
                <a:gd name="connsiteY1" fmla="*/ 933062 h 3518698"/>
                <a:gd name="connsiteX2" fmla="*/ 8948057 w 8954298"/>
                <a:gd name="connsiteY2" fmla="*/ 783772 h 3518698"/>
                <a:gd name="connsiteX3" fmla="*/ 8761445 w 8954298"/>
                <a:gd name="connsiteY3" fmla="*/ 373225 h 3518698"/>
                <a:gd name="connsiteX4" fmla="*/ 8360228 w 8954298"/>
                <a:gd name="connsiteY4" fmla="*/ 149290 h 3518698"/>
                <a:gd name="connsiteX5" fmla="*/ 7436498 w 8954298"/>
                <a:gd name="connsiteY5" fmla="*/ 0 h 3518698"/>
                <a:gd name="connsiteX6" fmla="*/ 6092890 w 8954298"/>
                <a:gd name="connsiteY6" fmla="*/ 37323 h 3518698"/>
                <a:gd name="connsiteX7" fmla="*/ 5682343 w 8954298"/>
                <a:gd name="connsiteY7" fmla="*/ 121298 h 3518698"/>
                <a:gd name="connsiteX8" fmla="*/ 4730620 w 8954298"/>
                <a:gd name="connsiteY8" fmla="*/ 485192 h 3518698"/>
                <a:gd name="connsiteX9" fmla="*/ 4544008 w 8954298"/>
                <a:gd name="connsiteY9" fmla="*/ 737119 h 3518698"/>
                <a:gd name="connsiteX10" fmla="*/ 4413379 w 8954298"/>
                <a:gd name="connsiteY10" fmla="*/ 1455576 h 3518698"/>
                <a:gd name="connsiteX11" fmla="*/ 4534677 w 8954298"/>
                <a:gd name="connsiteY11" fmla="*/ 2286000 h 3518698"/>
                <a:gd name="connsiteX12" fmla="*/ 4525347 w 8954298"/>
                <a:gd name="connsiteY12" fmla="*/ 2677886 h 3518698"/>
                <a:gd name="connsiteX13" fmla="*/ 4043266 w 8954298"/>
                <a:gd name="connsiteY13" fmla="*/ 3292151 h 3518698"/>
                <a:gd name="connsiteX14" fmla="*/ 2844282 w 8954298"/>
                <a:gd name="connsiteY14" fmla="*/ 3491205 h 3518698"/>
                <a:gd name="connsiteX15" fmla="*/ 1959428 w 8954298"/>
                <a:gd name="connsiteY15" fmla="*/ 2743200 h 3518698"/>
                <a:gd name="connsiteX16" fmla="*/ 1530220 w 8954298"/>
                <a:gd name="connsiteY16" fmla="*/ 2230017 h 3518698"/>
                <a:gd name="connsiteX17" fmla="*/ 1259633 w 8954298"/>
                <a:gd name="connsiteY17" fmla="*/ 2155372 h 3518698"/>
                <a:gd name="connsiteX18" fmla="*/ 1054359 w 8954298"/>
                <a:gd name="connsiteY18" fmla="*/ 2202025 h 3518698"/>
                <a:gd name="connsiteX19" fmla="*/ 681135 w 8954298"/>
                <a:gd name="connsiteY19" fmla="*/ 2435290 h 3518698"/>
                <a:gd name="connsiteX20" fmla="*/ 531845 w 8954298"/>
                <a:gd name="connsiteY20" fmla="*/ 2659225 h 3518698"/>
                <a:gd name="connsiteX21" fmla="*/ 494522 w 8954298"/>
                <a:gd name="connsiteY21" fmla="*/ 2929813 h 3518698"/>
                <a:gd name="connsiteX22" fmla="*/ 503853 w 8954298"/>
                <a:gd name="connsiteY22" fmla="*/ 3247054 h 3518698"/>
                <a:gd name="connsiteX23" fmla="*/ 27992 w 8954298"/>
                <a:gd name="connsiteY23" fmla="*/ 3219062 h 3518698"/>
                <a:gd name="connsiteX24" fmla="*/ 0 w 8954298"/>
                <a:gd name="connsiteY24" fmla="*/ 3219062 h 3518698"/>
                <a:gd name="connsiteX0" fmla="*/ 8612155 w 8954298"/>
                <a:gd name="connsiteY0" fmla="*/ 970384 h 3514732"/>
                <a:gd name="connsiteX1" fmla="*/ 8910735 w 8954298"/>
                <a:gd name="connsiteY1" fmla="*/ 933062 h 3514732"/>
                <a:gd name="connsiteX2" fmla="*/ 8948057 w 8954298"/>
                <a:gd name="connsiteY2" fmla="*/ 783772 h 3514732"/>
                <a:gd name="connsiteX3" fmla="*/ 8761445 w 8954298"/>
                <a:gd name="connsiteY3" fmla="*/ 373225 h 3514732"/>
                <a:gd name="connsiteX4" fmla="*/ 8360228 w 8954298"/>
                <a:gd name="connsiteY4" fmla="*/ 149290 h 3514732"/>
                <a:gd name="connsiteX5" fmla="*/ 7436498 w 8954298"/>
                <a:gd name="connsiteY5" fmla="*/ 0 h 3514732"/>
                <a:gd name="connsiteX6" fmla="*/ 6092890 w 8954298"/>
                <a:gd name="connsiteY6" fmla="*/ 37323 h 3514732"/>
                <a:gd name="connsiteX7" fmla="*/ 5682343 w 8954298"/>
                <a:gd name="connsiteY7" fmla="*/ 121298 h 3514732"/>
                <a:gd name="connsiteX8" fmla="*/ 4730620 w 8954298"/>
                <a:gd name="connsiteY8" fmla="*/ 485192 h 3514732"/>
                <a:gd name="connsiteX9" fmla="*/ 4544008 w 8954298"/>
                <a:gd name="connsiteY9" fmla="*/ 737119 h 3514732"/>
                <a:gd name="connsiteX10" fmla="*/ 4413379 w 8954298"/>
                <a:gd name="connsiteY10" fmla="*/ 1455576 h 3514732"/>
                <a:gd name="connsiteX11" fmla="*/ 4534677 w 8954298"/>
                <a:gd name="connsiteY11" fmla="*/ 2286000 h 3514732"/>
                <a:gd name="connsiteX12" fmla="*/ 4525347 w 8954298"/>
                <a:gd name="connsiteY12" fmla="*/ 2677886 h 3514732"/>
                <a:gd name="connsiteX13" fmla="*/ 4043266 w 8954298"/>
                <a:gd name="connsiteY13" fmla="*/ 3292151 h 3514732"/>
                <a:gd name="connsiteX14" fmla="*/ 2844282 w 8954298"/>
                <a:gd name="connsiteY14" fmla="*/ 3491205 h 3514732"/>
                <a:gd name="connsiteX15" fmla="*/ 1959428 w 8954298"/>
                <a:gd name="connsiteY15" fmla="*/ 2743200 h 3514732"/>
                <a:gd name="connsiteX16" fmla="*/ 1530220 w 8954298"/>
                <a:gd name="connsiteY16" fmla="*/ 2230017 h 3514732"/>
                <a:gd name="connsiteX17" fmla="*/ 1259633 w 8954298"/>
                <a:gd name="connsiteY17" fmla="*/ 2155372 h 3514732"/>
                <a:gd name="connsiteX18" fmla="*/ 1054359 w 8954298"/>
                <a:gd name="connsiteY18" fmla="*/ 2202025 h 3514732"/>
                <a:gd name="connsiteX19" fmla="*/ 681135 w 8954298"/>
                <a:gd name="connsiteY19" fmla="*/ 2435290 h 3514732"/>
                <a:gd name="connsiteX20" fmla="*/ 531845 w 8954298"/>
                <a:gd name="connsiteY20" fmla="*/ 2659225 h 3514732"/>
                <a:gd name="connsiteX21" fmla="*/ 494522 w 8954298"/>
                <a:gd name="connsiteY21" fmla="*/ 2929813 h 3514732"/>
                <a:gd name="connsiteX22" fmla="*/ 503853 w 8954298"/>
                <a:gd name="connsiteY22" fmla="*/ 3247054 h 3514732"/>
                <a:gd name="connsiteX23" fmla="*/ 27992 w 8954298"/>
                <a:gd name="connsiteY23" fmla="*/ 3219062 h 3514732"/>
                <a:gd name="connsiteX24" fmla="*/ 0 w 8954298"/>
                <a:gd name="connsiteY24" fmla="*/ 3219062 h 3514732"/>
                <a:gd name="connsiteX0" fmla="*/ 8612155 w 8954298"/>
                <a:gd name="connsiteY0" fmla="*/ 970384 h 3527076"/>
                <a:gd name="connsiteX1" fmla="*/ 8910735 w 8954298"/>
                <a:gd name="connsiteY1" fmla="*/ 933062 h 3527076"/>
                <a:gd name="connsiteX2" fmla="*/ 8948057 w 8954298"/>
                <a:gd name="connsiteY2" fmla="*/ 783772 h 3527076"/>
                <a:gd name="connsiteX3" fmla="*/ 8761445 w 8954298"/>
                <a:gd name="connsiteY3" fmla="*/ 373225 h 3527076"/>
                <a:gd name="connsiteX4" fmla="*/ 8360228 w 8954298"/>
                <a:gd name="connsiteY4" fmla="*/ 149290 h 3527076"/>
                <a:gd name="connsiteX5" fmla="*/ 7436498 w 8954298"/>
                <a:gd name="connsiteY5" fmla="*/ 0 h 3527076"/>
                <a:gd name="connsiteX6" fmla="*/ 6092890 w 8954298"/>
                <a:gd name="connsiteY6" fmla="*/ 37323 h 3527076"/>
                <a:gd name="connsiteX7" fmla="*/ 5682343 w 8954298"/>
                <a:gd name="connsiteY7" fmla="*/ 121298 h 3527076"/>
                <a:gd name="connsiteX8" fmla="*/ 4730620 w 8954298"/>
                <a:gd name="connsiteY8" fmla="*/ 485192 h 3527076"/>
                <a:gd name="connsiteX9" fmla="*/ 4544008 w 8954298"/>
                <a:gd name="connsiteY9" fmla="*/ 737119 h 3527076"/>
                <a:gd name="connsiteX10" fmla="*/ 4413379 w 8954298"/>
                <a:gd name="connsiteY10" fmla="*/ 1455576 h 3527076"/>
                <a:gd name="connsiteX11" fmla="*/ 4534677 w 8954298"/>
                <a:gd name="connsiteY11" fmla="*/ 2286000 h 3527076"/>
                <a:gd name="connsiteX12" fmla="*/ 4043266 w 8954298"/>
                <a:gd name="connsiteY12" fmla="*/ 3292151 h 3527076"/>
                <a:gd name="connsiteX13" fmla="*/ 2844282 w 8954298"/>
                <a:gd name="connsiteY13" fmla="*/ 3491205 h 3527076"/>
                <a:gd name="connsiteX14" fmla="*/ 1959428 w 8954298"/>
                <a:gd name="connsiteY14" fmla="*/ 2743200 h 3527076"/>
                <a:gd name="connsiteX15" fmla="*/ 1530220 w 8954298"/>
                <a:gd name="connsiteY15" fmla="*/ 2230017 h 3527076"/>
                <a:gd name="connsiteX16" fmla="*/ 1259633 w 8954298"/>
                <a:gd name="connsiteY16" fmla="*/ 2155372 h 3527076"/>
                <a:gd name="connsiteX17" fmla="*/ 1054359 w 8954298"/>
                <a:gd name="connsiteY17" fmla="*/ 2202025 h 3527076"/>
                <a:gd name="connsiteX18" fmla="*/ 681135 w 8954298"/>
                <a:gd name="connsiteY18" fmla="*/ 2435290 h 3527076"/>
                <a:gd name="connsiteX19" fmla="*/ 531845 w 8954298"/>
                <a:gd name="connsiteY19" fmla="*/ 2659225 h 3527076"/>
                <a:gd name="connsiteX20" fmla="*/ 494522 w 8954298"/>
                <a:gd name="connsiteY20" fmla="*/ 2929813 h 3527076"/>
                <a:gd name="connsiteX21" fmla="*/ 503853 w 8954298"/>
                <a:gd name="connsiteY21" fmla="*/ 3247054 h 3527076"/>
                <a:gd name="connsiteX22" fmla="*/ 27992 w 8954298"/>
                <a:gd name="connsiteY22" fmla="*/ 3219062 h 3527076"/>
                <a:gd name="connsiteX23" fmla="*/ 0 w 8954298"/>
                <a:gd name="connsiteY23" fmla="*/ 3219062 h 3527076"/>
                <a:gd name="connsiteX0" fmla="*/ 8612155 w 8954298"/>
                <a:gd name="connsiteY0" fmla="*/ 970384 h 3527076"/>
                <a:gd name="connsiteX1" fmla="*/ 8910735 w 8954298"/>
                <a:gd name="connsiteY1" fmla="*/ 933062 h 3527076"/>
                <a:gd name="connsiteX2" fmla="*/ 8948057 w 8954298"/>
                <a:gd name="connsiteY2" fmla="*/ 783772 h 3527076"/>
                <a:gd name="connsiteX3" fmla="*/ 8761445 w 8954298"/>
                <a:gd name="connsiteY3" fmla="*/ 373225 h 3527076"/>
                <a:gd name="connsiteX4" fmla="*/ 8360228 w 8954298"/>
                <a:gd name="connsiteY4" fmla="*/ 149290 h 3527076"/>
                <a:gd name="connsiteX5" fmla="*/ 7436498 w 8954298"/>
                <a:gd name="connsiteY5" fmla="*/ 0 h 3527076"/>
                <a:gd name="connsiteX6" fmla="*/ 6092890 w 8954298"/>
                <a:gd name="connsiteY6" fmla="*/ 37323 h 3527076"/>
                <a:gd name="connsiteX7" fmla="*/ 5682343 w 8954298"/>
                <a:gd name="connsiteY7" fmla="*/ 121298 h 3527076"/>
                <a:gd name="connsiteX8" fmla="*/ 4544008 w 8954298"/>
                <a:gd name="connsiteY8" fmla="*/ 737119 h 3527076"/>
                <a:gd name="connsiteX9" fmla="*/ 4413379 w 8954298"/>
                <a:gd name="connsiteY9" fmla="*/ 1455576 h 3527076"/>
                <a:gd name="connsiteX10" fmla="*/ 4534677 w 8954298"/>
                <a:gd name="connsiteY10" fmla="*/ 2286000 h 3527076"/>
                <a:gd name="connsiteX11" fmla="*/ 4043266 w 8954298"/>
                <a:gd name="connsiteY11" fmla="*/ 3292151 h 3527076"/>
                <a:gd name="connsiteX12" fmla="*/ 2844282 w 8954298"/>
                <a:gd name="connsiteY12" fmla="*/ 3491205 h 3527076"/>
                <a:gd name="connsiteX13" fmla="*/ 1959428 w 8954298"/>
                <a:gd name="connsiteY13" fmla="*/ 2743200 h 3527076"/>
                <a:gd name="connsiteX14" fmla="*/ 1530220 w 8954298"/>
                <a:gd name="connsiteY14" fmla="*/ 2230017 h 3527076"/>
                <a:gd name="connsiteX15" fmla="*/ 1259633 w 8954298"/>
                <a:gd name="connsiteY15" fmla="*/ 2155372 h 3527076"/>
                <a:gd name="connsiteX16" fmla="*/ 1054359 w 8954298"/>
                <a:gd name="connsiteY16" fmla="*/ 2202025 h 3527076"/>
                <a:gd name="connsiteX17" fmla="*/ 681135 w 8954298"/>
                <a:gd name="connsiteY17" fmla="*/ 2435290 h 3527076"/>
                <a:gd name="connsiteX18" fmla="*/ 531845 w 8954298"/>
                <a:gd name="connsiteY18" fmla="*/ 2659225 h 3527076"/>
                <a:gd name="connsiteX19" fmla="*/ 494522 w 8954298"/>
                <a:gd name="connsiteY19" fmla="*/ 2929813 h 3527076"/>
                <a:gd name="connsiteX20" fmla="*/ 503853 w 8954298"/>
                <a:gd name="connsiteY20" fmla="*/ 3247054 h 3527076"/>
                <a:gd name="connsiteX21" fmla="*/ 27992 w 8954298"/>
                <a:gd name="connsiteY21" fmla="*/ 3219062 h 3527076"/>
                <a:gd name="connsiteX22" fmla="*/ 0 w 8954298"/>
                <a:gd name="connsiteY22" fmla="*/ 3219062 h 3527076"/>
                <a:gd name="connsiteX0" fmla="*/ 8612155 w 8954298"/>
                <a:gd name="connsiteY0" fmla="*/ 970384 h 3527076"/>
                <a:gd name="connsiteX1" fmla="*/ 8910735 w 8954298"/>
                <a:gd name="connsiteY1" fmla="*/ 933062 h 3527076"/>
                <a:gd name="connsiteX2" fmla="*/ 8948057 w 8954298"/>
                <a:gd name="connsiteY2" fmla="*/ 783772 h 3527076"/>
                <a:gd name="connsiteX3" fmla="*/ 8761445 w 8954298"/>
                <a:gd name="connsiteY3" fmla="*/ 373225 h 3527076"/>
                <a:gd name="connsiteX4" fmla="*/ 8360228 w 8954298"/>
                <a:gd name="connsiteY4" fmla="*/ 149290 h 3527076"/>
                <a:gd name="connsiteX5" fmla="*/ 7436498 w 8954298"/>
                <a:gd name="connsiteY5" fmla="*/ 0 h 3527076"/>
                <a:gd name="connsiteX6" fmla="*/ 6092890 w 8954298"/>
                <a:gd name="connsiteY6" fmla="*/ 37323 h 3527076"/>
                <a:gd name="connsiteX7" fmla="*/ 5236029 w 8954298"/>
                <a:gd name="connsiteY7" fmla="*/ 197498 h 3527076"/>
                <a:gd name="connsiteX8" fmla="*/ 4544008 w 8954298"/>
                <a:gd name="connsiteY8" fmla="*/ 737119 h 3527076"/>
                <a:gd name="connsiteX9" fmla="*/ 4413379 w 8954298"/>
                <a:gd name="connsiteY9" fmla="*/ 1455576 h 3527076"/>
                <a:gd name="connsiteX10" fmla="*/ 4534677 w 8954298"/>
                <a:gd name="connsiteY10" fmla="*/ 2286000 h 3527076"/>
                <a:gd name="connsiteX11" fmla="*/ 4043266 w 8954298"/>
                <a:gd name="connsiteY11" fmla="*/ 3292151 h 3527076"/>
                <a:gd name="connsiteX12" fmla="*/ 2844282 w 8954298"/>
                <a:gd name="connsiteY12" fmla="*/ 3491205 h 3527076"/>
                <a:gd name="connsiteX13" fmla="*/ 1959428 w 8954298"/>
                <a:gd name="connsiteY13" fmla="*/ 2743200 h 3527076"/>
                <a:gd name="connsiteX14" fmla="*/ 1530220 w 8954298"/>
                <a:gd name="connsiteY14" fmla="*/ 2230017 h 3527076"/>
                <a:gd name="connsiteX15" fmla="*/ 1259633 w 8954298"/>
                <a:gd name="connsiteY15" fmla="*/ 2155372 h 3527076"/>
                <a:gd name="connsiteX16" fmla="*/ 1054359 w 8954298"/>
                <a:gd name="connsiteY16" fmla="*/ 2202025 h 3527076"/>
                <a:gd name="connsiteX17" fmla="*/ 681135 w 8954298"/>
                <a:gd name="connsiteY17" fmla="*/ 2435290 h 3527076"/>
                <a:gd name="connsiteX18" fmla="*/ 531845 w 8954298"/>
                <a:gd name="connsiteY18" fmla="*/ 2659225 h 3527076"/>
                <a:gd name="connsiteX19" fmla="*/ 494522 w 8954298"/>
                <a:gd name="connsiteY19" fmla="*/ 2929813 h 3527076"/>
                <a:gd name="connsiteX20" fmla="*/ 503853 w 8954298"/>
                <a:gd name="connsiteY20" fmla="*/ 3247054 h 3527076"/>
                <a:gd name="connsiteX21" fmla="*/ 27992 w 8954298"/>
                <a:gd name="connsiteY21" fmla="*/ 3219062 h 3527076"/>
                <a:gd name="connsiteX22" fmla="*/ 0 w 8954298"/>
                <a:gd name="connsiteY22" fmla="*/ 3219062 h 352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54298" h="3527076">
                  <a:moveTo>
                    <a:pt x="8612155" y="970384"/>
                  </a:moveTo>
                  <a:cubicBezTo>
                    <a:pt x="8711682" y="957943"/>
                    <a:pt x="8823056" y="981773"/>
                    <a:pt x="8910735" y="933062"/>
                  </a:cubicBezTo>
                  <a:cubicBezTo>
                    <a:pt x="8955575" y="908151"/>
                    <a:pt x="8961274" y="833335"/>
                    <a:pt x="8948057" y="783772"/>
                  </a:cubicBezTo>
                  <a:cubicBezTo>
                    <a:pt x="8909324" y="638525"/>
                    <a:pt x="8863608" y="483496"/>
                    <a:pt x="8761445" y="373225"/>
                  </a:cubicBezTo>
                  <a:cubicBezTo>
                    <a:pt x="8657354" y="260873"/>
                    <a:pt x="8499542" y="212927"/>
                    <a:pt x="8360228" y="149290"/>
                  </a:cubicBezTo>
                  <a:cubicBezTo>
                    <a:pt x="7976267" y="-26100"/>
                    <a:pt x="7901828" y="22885"/>
                    <a:pt x="7436498" y="0"/>
                  </a:cubicBezTo>
                  <a:cubicBezTo>
                    <a:pt x="6988629" y="12441"/>
                    <a:pt x="6459635" y="4407"/>
                    <a:pt x="6092890" y="37323"/>
                  </a:cubicBezTo>
                  <a:cubicBezTo>
                    <a:pt x="5726145" y="70239"/>
                    <a:pt x="5494176" y="80865"/>
                    <a:pt x="5236029" y="197498"/>
                  </a:cubicBezTo>
                  <a:cubicBezTo>
                    <a:pt x="4977882" y="314131"/>
                    <a:pt x="4681116" y="527439"/>
                    <a:pt x="4544008" y="737119"/>
                  </a:cubicBezTo>
                  <a:cubicBezTo>
                    <a:pt x="4406900" y="946799"/>
                    <a:pt x="4397402" y="1352866"/>
                    <a:pt x="4413379" y="1455576"/>
                  </a:cubicBezTo>
                  <a:cubicBezTo>
                    <a:pt x="4429356" y="1558286"/>
                    <a:pt x="4596362" y="1979904"/>
                    <a:pt x="4534677" y="2286000"/>
                  </a:cubicBezTo>
                  <a:cubicBezTo>
                    <a:pt x="4472992" y="2592096"/>
                    <a:pt x="4324999" y="3091284"/>
                    <a:pt x="4043266" y="3292151"/>
                  </a:cubicBezTo>
                  <a:cubicBezTo>
                    <a:pt x="3761534" y="3493019"/>
                    <a:pt x="3191588" y="3582697"/>
                    <a:pt x="2844282" y="3491205"/>
                  </a:cubicBezTo>
                  <a:cubicBezTo>
                    <a:pt x="2496976" y="3399713"/>
                    <a:pt x="2178438" y="2953398"/>
                    <a:pt x="1959428" y="2743200"/>
                  </a:cubicBezTo>
                  <a:cubicBezTo>
                    <a:pt x="1740418" y="2533002"/>
                    <a:pt x="1646852" y="2327988"/>
                    <a:pt x="1530220" y="2230017"/>
                  </a:cubicBezTo>
                  <a:cubicBezTo>
                    <a:pt x="1413588" y="2132046"/>
                    <a:pt x="1338943" y="2160037"/>
                    <a:pt x="1259633" y="2155372"/>
                  </a:cubicBezTo>
                  <a:cubicBezTo>
                    <a:pt x="1191208" y="2170923"/>
                    <a:pt x="1120441" y="2178424"/>
                    <a:pt x="1054359" y="2202025"/>
                  </a:cubicBezTo>
                  <a:cubicBezTo>
                    <a:pt x="948050" y="2239993"/>
                    <a:pt x="755848" y="2354351"/>
                    <a:pt x="681135" y="2435290"/>
                  </a:cubicBezTo>
                  <a:cubicBezTo>
                    <a:pt x="620285" y="2501211"/>
                    <a:pt x="581608" y="2584580"/>
                    <a:pt x="531845" y="2659225"/>
                  </a:cubicBezTo>
                  <a:cubicBezTo>
                    <a:pt x="519404" y="2749421"/>
                    <a:pt x="498853" y="2838866"/>
                    <a:pt x="494522" y="2929813"/>
                  </a:cubicBezTo>
                  <a:cubicBezTo>
                    <a:pt x="489490" y="3035486"/>
                    <a:pt x="593766" y="3191308"/>
                    <a:pt x="503853" y="3247054"/>
                  </a:cubicBezTo>
                  <a:cubicBezTo>
                    <a:pt x="368808" y="3330782"/>
                    <a:pt x="186642" y="3227876"/>
                    <a:pt x="27992" y="3219062"/>
                  </a:cubicBezTo>
                  <a:cubicBezTo>
                    <a:pt x="18676" y="3218544"/>
                    <a:pt x="9331" y="3219062"/>
                    <a:pt x="0" y="3219062"/>
                  </a:cubicBezTo>
                </a:path>
              </a:pathLst>
            </a:custGeom>
            <a:noFill/>
            <a:ln w="57150">
              <a:solidFill>
                <a:srgbClr val="DE4303"/>
              </a:solidFill>
              <a:miter lim="800000"/>
              <a:headEnd type="stealth" w="lg" len="lg"/>
              <a:tailEnd type="oval" w="med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42E4C8-C280-3E45-5CE2-3A6C4D2856C1}"/>
                </a:ext>
              </a:extLst>
            </p:cNvPr>
            <p:cNvSpPr txBox="1"/>
            <p:nvPr/>
          </p:nvSpPr>
          <p:spPr>
            <a:xfrm>
              <a:off x="822960" y="3412621"/>
              <a:ext cx="14257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spc="300" dirty="0">
                  <a:ln w="3175">
                    <a:noFill/>
                  </a:ln>
                  <a:solidFill>
                    <a:srgbClr val="00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Carla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B7DD7E-CDA5-68B8-F0FF-E8EAE5FD8AEA}"/>
              </a:ext>
            </a:extLst>
          </p:cNvPr>
          <p:cNvGrpSpPr/>
          <p:nvPr/>
        </p:nvGrpSpPr>
        <p:grpSpPr>
          <a:xfrm>
            <a:off x="1214846" y="1101821"/>
            <a:ext cx="7655566" cy="5227070"/>
            <a:chOff x="1214846" y="1101821"/>
            <a:chExt cx="7655566" cy="522707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FBB217-A56C-33D3-804E-555AE21B76B8}"/>
                </a:ext>
              </a:extLst>
            </p:cNvPr>
            <p:cNvSpPr/>
            <p:nvPr/>
          </p:nvSpPr>
          <p:spPr>
            <a:xfrm>
              <a:off x="2817846" y="1101821"/>
              <a:ext cx="6052566" cy="5227070"/>
            </a:xfrm>
            <a:custGeom>
              <a:avLst/>
              <a:gdLst>
                <a:gd name="connsiteX0" fmla="*/ 5980922 w 6028398"/>
                <a:gd name="connsiteY0" fmla="*/ 606490 h 4590662"/>
                <a:gd name="connsiteX1" fmla="*/ 5990253 w 6028398"/>
                <a:gd name="connsiteY1" fmla="*/ 550506 h 4590662"/>
                <a:gd name="connsiteX2" fmla="*/ 6027575 w 6028398"/>
                <a:gd name="connsiteY2" fmla="*/ 363894 h 4590662"/>
                <a:gd name="connsiteX3" fmla="*/ 5728996 w 6028398"/>
                <a:gd name="connsiteY3" fmla="*/ 74645 h 4590662"/>
                <a:gd name="connsiteX4" fmla="*/ 5057192 w 6028398"/>
                <a:gd name="connsiteY4" fmla="*/ 0 h 4590662"/>
                <a:gd name="connsiteX5" fmla="*/ 4693298 w 6028398"/>
                <a:gd name="connsiteY5" fmla="*/ 102637 h 4590662"/>
                <a:gd name="connsiteX6" fmla="*/ 4385388 w 6028398"/>
                <a:gd name="connsiteY6" fmla="*/ 849086 h 4590662"/>
                <a:gd name="connsiteX7" fmla="*/ 4422710 w 6028398"/>
                <a:gd name="connsiteY7" fmla="*/ 1306286 h 4590662"/>
                <a:gd name="connsiteX8" fmla="*/ 4599992 w 6028398"/>
                <a:gd name="connsiteY8" fmla="*/ 2575249 h 4590662"/>
                <a:gd name="connsiteX9" fmla="*/ 4460033 w 6028398"/>
                <a:gd name="connsiteY9" fmla="*/ 3592286 h 4590662"/>
                <a:gd name="connsiteX10" fmla="*/ 3778898 w 6028398"/>
                <a:gd name="connsiteY10" fmla="*/ 4170784 h 4590662"/>
                <a:gd name="connsiteX11" fmla="*/ 2668555 w 6028398"/>
                <a:gd name="connsiteY11" fmla="*/ 4590662 h 4590662"/>
                <a:gd name="connsiteX12" fmla="*/ 2071396 w 6028398"/>
                <a:gd name="connsiteY12" fmla="*/ 4553339 h 4590662"/>
                <a:gd name="connsiteX13" fmla="*/ 1380931 w 6028398"/>
                <a:gd name="connsiteY13" fmla="*/ 4301413 h 4590662"/>
                <a:gd name="connsiteX14" fmla="*/ 1203649 w 6028398"/>
                <a:gd name="connsiteY14" fmla="*/ 4189445 h 4590662"/>
                <a:gd name="connsiteX15" fmla="*/ 1054359 w 6028398"/>
                <a:gd name="connsiteY15" fmla="*/ 3984172 h 4590662"/>
                <a:gd name="connsiteX16" fmla="*/ 1035698 w 6028398"/>
                <a:gd name="connsiteY16" fmla="*/ 3928188 h 4590662"/>
                <a:gd name="connsiteX17" fmla="*/ 1026367 w 6028398"/>
                <a:gd name="connsiteY17" fmla="*/ 3592286 h 4590662"/>
                <a:gd name="connsiteX18" fmla="*/ 923731 w 6028398"/>
                <a:gd name="connsiteY18" fmla="*/ 3498980 h 4590662"/>
                <a:gd name="connsiteX19" fmla="*/ 811763 w 6028398"/>
                <a:gd name="connsiteY19" fmla="*/ 3442996 h 4590662"/>
                <a:gd name="connsiteX20" fmla="*/ 727788 w 6028398"/>
                <a:gd name="connsiteY20" fmla="*/ 3424335 h 4590662"/>
                <a:gd name="connsiteX21" fmla="*/ 503853 w 6028398"/>
                <a:gd name="connsiteY21" fmla="*/ 3377682 h 4590662"/>
                <a:gd name="connsiteX22" fmla="*/ 195943 w 6028398"/>
                <a:gd name="connsiteY22" fmla="*/ 3321698 h 4590662"/>
                <a:gd name="connsiteX23" fmla="*/ 9331 w 6028398"/>
                <a:gd name="connsiteY23" fmla="*/ 3293706 h 4590662"/>
                <a:gd name="connsiteX24" fmla="*/ 0 w 6028398"/>
                <a:gd name="connsiteY24" fmla="*/ 3293706 h 4590662"/>
                <a:gd name="connsiteX0" fmla="*/ 5980922 w 6028398"/>
                <a:gd name="connsiteY0" fmla="*/ 606490 h 4590662"/>
                <a:gd name="connsiteX1" fmla="*/ 5990253 w 6028398"/>
                <a:gd name="connsiteY1" fmla="*/ 550506 h 4590662"/>
                <a:gd name="connsiteX2" fmla="*/ 6027575 w 6028398"/>
                <a:gd name="connsiteY2" fmla="*/ 363894 h 4590662"/>
                <a:gd name="connsiteX3" fmla="*/ 5728996 w 6028398"/>
                <a:gd name="connsiteY3" fmla="*/ 74645 h 4590662"/>
                <a:gd name="connsiteX4" fmla="*/ 5057192 w 6028398"/>
                <a:gd name="connsiteY4" fmla="*/ 0 h 4590662"/>
                <a:gd name="connsiteX5" fmla="*/ 4693298 w 6028398"/>
                <a:gd name="connsiteY5" fmla="*/ 102637 h 4590662"/>
                <a:gd name="connsiteX6" fmla="*/ 4385388 w 6028398"/>
                <a:gd name="connsiteY6" fmla="*/ 849086 h 4590662"/>
                <a:gd name="connsiteX7" fmla="*/ 4422710 w 6028398"/>
                <a:gd name="connsiteY7" fmla="*/ 1306286 h 4590662"/>
                <a:gd name="connsiteX8" fmla="*/ 4599992 w 6028398"/>
                <a:gd name="connsiteY8" fmla="*/ 2575249 h 4590662"/>
                <a:gd name="connsiteX9" fmla="*/ 4460033 w 6028398"/>
                <a:gd name="connsiteY9" fmla="*/ 3592286 h 4590662"/>
                <a:gd name="connsiteX10" fmla="*/ 3778898 w 6028398"/>
                <a:gd name="connsiteY10" fmla="*/ 4170784 h 4590662"/>
                <a:gd name="connsiteX11" fmla="*/ 2668555 w 6028398"/>
                <a:gd name="connsiteY11" fmla="*/ 4590662 h 4590662"/>
                <a:gd name="connsiteX12" fmla="*/ 2071396 w 6028398"/>
                <a:gd name="connsiteY12" fmla="*/ 4553339 h 4590662"/>
                <a:gd name="connsiteX13" fmla="*/ 1380931 w 6028398"/>
                <a:gd name="connsiteY13" fmla="*/ 4301413 h 4590662"/>
                <a:gd name="connsiteX14" fmla="*/ 1203649 w 6028398"/>
                <a:gd name="connsiteY14" fmla="*/ 4189445 h 4590662"/>
                <a:gd name="connsiteX15" fmla="*/ 1054359 w 6028398"/>
                <a:gd name="connsiteY15" fmla="*/ 3984172 h 4590662"/>
                <a:gd name="connsiteX16" fmla="*/ 1035698 w 6028398"/>
                <a:gd name="connsiteY16" fmla="*/ 3928188 h 4590662"/>
                <a:gd name="connsiteX17" fmla="*/ 1026367 w 6028398"/>
                <a:gd name="connsiteY17" fmla="*/ 3592286 h 4590662"/>
                <a:gd name="connsiteX18" fmla="*/ 923731 w 6028398"/>
                <a:gd name="connsiteY18" fmla="*/ 3498980 h 4590662"/>
                <a:gd name="connsiteX19" fmla="*/ 811763 w 6028398"/>
                <a:gd name="connsiteY19" fmla="*/ 3442996 h 4590662"/>
                <a:gd name="connsiteX20" fmla="*/ 503853 w 6028398"/>
                <a:gd name="connsiteY20" fmla="*/ 3377682 h 4590662"/>
                <a:gd name="connsiteX21" fmla="*/ 195943 w 6028398"/>
                <a:gd name="connsiteY21" fmla="*/ 3321698 h 4590662"/>
                <a:gd name="connsiteX22" fmla="*/ 9331 w 6028398"/>
                <a:gd name="connsiteY22" fmla="*/ 3293706 h 4590662"/>
                <a:gd name="connsiteX23" fmla="*/ 0 w 6028398"/>
                <a:gd name="connsiteY23" fmla="*/ 3293706 h 4590662"/>
                <a:gd name="connsiteX0" fmla="*/ 5980922 w 6028398"/>
                <a:gd name="connsiteY0" fmla="*/ 606490 h 4555253"/>
                <a:gd name="connsiteX1" fmla="*/ 5990253 w 6028398"/>
                <a:gd name="connsiteY1" fmla="*/ 550506 h 4555253"/>
                <a:gd name="connsiteX2" fmla="*/ 6027575 w 6028398"/>
                <a:gd name="connsiteY2" fmla="*/ 363894 h 4555253"/>
                <a:gd name="connsiteX3" fmla="*/ 5728996 w 6028398"/>
                <a:gd name="connsiteY3" fmla="*/ 74645 h 4555253"/>
                <a:gd name="connsiteX4" fmla="*/ 5057192 w 6028398"/>
                <a:gd name="connsiteY4" fmla="*/ 0 h 4555253"/>
                <a:gd name="connsiteX5" fmla="*/ 4693298 w 6028398"/>
                <a:gd name="connsiteY5" fmla="*/ 102637 h 4555253"/>
                <a:gd name="connsiteX6" fmla="*/ 4385388 w 6028398"/>
                <a:gd name="connsiteY6" fmla="*/ 849086 h 4555253"/>
                <a:gd name="connsiteX7" fmla="*/ 4422710 w 6028398"/>
                <a:gd name="connsiteY7" fmla="*/ 1306286 h 4555253"/>
                <a:gd name="connsiteX8" fmla="*/ 4599992 w 6028398"/>
                <a:gd name="connsiteY8" fmla="*/ 2575249 h 4555253"/>
                <a:gd name="connsiteX9" fmla="*/ 4460033 w 6028398"/>
                <a:gd name="connsiteY9" fmla="*/ 3592286 h 4555253"/>
                <a:gd name="connsiteX10" fmla="*/ 3778898 w 6028398"/>
                <a:gd name="connsiteY10" fmla="*/ 4170784 h 4555253"/>
                <a:gd name="connsiteX11" fmla="*/ 2071396 w 6028398"/>
                <a:gd name="connsiteY11" fmla="*/ 4553339 h 4555253"/>
                <a:gd name="connsiteX12" fmla="*/ 1380931 w 6028398"/>
                <a:gd name="connsiteY12" fmla="*/ 4301413 h 4555253"/>
                <a:gd name="connsiteX13" fmla="*/ 1203649 w 6028398"/>
                <a:gd name="connsiteY13" fmla="*/ 4189445 h 4555253"/>
                <a:gd name="connsiteX14" fmla="*/ 1054359 w 6028398"/>
                <a:gd name="connsiteY14" fmla="*/ 3984172 h 4555253"/>
                <a:gd name="connsiteX15" fmla="*/ 1035698 w 6028398"/>
                <a:gd name="connsiteY15" fmla="*/ 3928188 h 4555253"/>
                <a:gd name="connsiteX16" fmla="*/ 1026367 w 6028398"/>
                <a:gd name="connsiteY16" fmla="*/ 3592286 h 4555253"/>
                <a:gd name="connsiteX17" fmla="*/ 923731 w 6028398"/>
                <a:gd name="connsiteY17" fmla="*/ 3498980 h 4555253"/>
                <a:gd name="connsiteX18" fmla="*/ 811763 w 6028398"/>
                <a:gd name="connsiteY18" fmla="*/ 3442996 h 4555253"/>
                <a:gd name="connsiteX19" fmla="*/ 503853 w 6028398"/>
                <a:gd name="connsiteY19" fmla="*/ 3377682 h 4555253"/>
                <a:gd name="connsiteX20" fmla="*/ 195943 w 6028398"/>
                <a:gd name="connsiteY20" fmla="*/ 3321698 h 4555253"/>
                <a:gd name="connsiteX21" fmla="*/ 9331 w 6028398"/>
                <a:gd name="connsiteY21" fmla="*/ 3293706 h 4555253"/>
                <a:gd name="connsiteX22" fmla="*/ 0 w 6028398"/>
                <a:gd name="connsiteY22" fmla="*/ 3293706 h 4555253"/>
                <a:gd name="connsiteX0" fmla="*/ 5980922 w 6028398"/>
                <a:gd name="connsiteY0" fmla="*/ 606490 h 4602922"/>
                <a:gd name="connsiteX1" fmla="*/ 5990253 w 6028398"/>
                <a:gd name="connsiteY1" fmla="*/ 550506 h 4602922"/>
                <a:gd name="connsiteX2" fmla="*/ 6027575 w 6028398"/>
                <a:gd name="connsiteY2" fmla="*/ 363894 h 4602922"/>
                <a:gd name="connsiteX3" fmla="*/ 5728996 w 6028398"/>
                <a:gd name="connsiteY3" fmla="*/ 74645 h 4602922"/>
                <a:gd name="connsiteX4" fmla="*/ 5057192 w 6028398"/>
                <a:gd name="connsiteY4" fmla="*/ 0 h 4602922"/>
                <a:gd name="connsiteX5" fmla="*/ 4693298 w 6028398"/>
                <a:gd name="connsiteY5" fmla="*/ 102637 h 4602922"/>
                <a:gd name="connsiteX6" fmla="*/ 4385388 w 6028398"/>
                <a:gd name="connsiteY6" fmla="*/ 849086 h 4602922"/>
                <a:gd name="connsiteX7" fmla="*/ 4422710 w 6028398"/>
                <a:gd name="connsiteY7" fmla="*/ 1306286 h 4602922"/>
                <a:gd name="connsiteX8" fmla="*/ 4599992 w 6028398"/>
                <a:gd name="connsiteY8" fmla="*/ 2575249 h 4602922"/>
                <a:gd name="connsiteX9" fmla="*/ 4460033 w 6028398"/>
                <a:gd name="connsiteY9" fmla="*/ 3592286 h 4602922"/>
                <a:gd name="connsiteX10" fmla="*/ 3778898 w 6028398"/>
                <a:gd name="connsiteY10" fmla="*/ 4170784 h 4602922"/>
                <a:gd name="connsiteX11" fmla="*/ 2506825 w 6028398"/>
                <a:gd name="connsiteY11" fmla="*/ 4601600 h 4602922"/>
                <a:gd name="connsiteX12" fmla="*/ 1380931 w 6028398"/>
                <a:gd name="connsiteY12" fmla="*/ 4301413 h 4602922"/>
                <a:gd name="connsiteX13" fmla="*/ 1203649 w 6028398"/>
                <a:gd name="connsiteY13" fmla="*/ 4189445 h 4602922"/>
                <a:gd name="connsiteX14" fmla="*/ 1054359 w 6028398"/>
                <a:gd name="connsiteY14" fmla="*/ 3984172 h 4602922"/>
                <a:gd name="connsiteX15" fmla="*/ 1035698 w 6028398"/>
                <a:gd name="connsiteY15" fmla="*/ 3928188 h 4602922"/>
                <a:gd name="connsiteX16" fmla="*/ 1026367 w 6028398"/>
                <a:gd name="connsiteY16" fmla="*/ 3592286 h 4602922"/>
                <a:gd name="connsiteX17" fmla="*/ 923731 w 6028398"/>
                <a:gd name="connsiteY17" fmla="*/ 3498980 h 4602922"/>
                <a:gd name="connsiteX18" fmla="*/ 811763 w 6028398"/>
                <a:gd name="connsiteY18" fmla="*/ 3442996 h 4602922"/>
                <a:gd name="connsiteX19" fmla="*/ 503853 w 6028398"/>
                <a:gd name="connsiteY19" fmla="*/ 3377682 h 4602922"/>
                <a:gd name="connsiteX20" fmla="*/ 195943 w 6028398"/>
                <a:gd name="connsiteY20" fmla="*/ 3321698 h 4602922"/>
                <a:gd name="connsiteX21" fmla="*/ 9331 w 6028398"/>
                <a:gd name="connsiteY21" fmla="*/ 3293706 h 4602922"/>
                <a:gd name="connsiteX22" fmla="*/ 0 w 6028398"/>
                <a:gd name="connsiteY22" fmla="*/ 3293706 h 4602922"/>
                <a:gd name="connsiteX0" fmla="*/ 5980922 w 6028398"/>
                <a:gd name="connsiteY0" fmla="*/ 606490 h 4602922"/>
                <a:gd name="connsiteX1" fmla="*/ 5990253 w 6028398"/>
                <a:gd name="connsiteY1" fmla="*/ 550506 h 4602922"/>
                <a:gd name="connsiteX2" fmla="*/ 6027575 w 6028398"/>
                <a:gd name="connsiteY2" fmla="*/ 363894 h 4602922"/>
                <a:gd name="connsiteX3" fmla="*/ 5728996 w 6028398"/>
                <a:gd name="connsiteY3" fmla="*/ 74645 h 4602922"/>
                <a:gd name="connsiteX4" fmla="*/ 5057192 w 6028398"/>
                <a:gd name="connsiteY4" fmla="*/ 0 h 4602922"/>
                <a:gd name="connsiteX5" fmla="*/ 4693298 w 6028398"/>
                <a:gd name="connsiteY5" fmla="*/ 102637 h 4602922"/>
                <a:gd name="connsiteX6" fmla="*/ 4385388 w 6028398"/>
                <a:gd name="connsiteY6" fmla="*/ 849086 h 4602922"/>
                <a:gd name="connsiteX7" fmla="*/ 4422710 w 6028398"/>
                <a:gd name="connsiteY7" fmla="*/ 1306286 h 4602922"/>
                <a:gd name="connsiteX8" fmla="*/ 4599992 w 6028398"/>
                <a:gd name="connsiteY8" fmla="*/ 2575249 h 4602922"/>
                <a:gd name="connsiteX9" fmla="*/ 4460033 w 6028398"/>
                <a:gd name="connsiteY9" fmla="*/ 3592286 h 4602922"/>
                <a:gd name="connsiteX10" fmla="*/ 3778898 w 6028398"/>
                <a:gd name="connsiteY10" fmla="*/ 4170784 h 4602922"/>
                <a:gd name="connsiteX11" fmla="*/ 2506825 w 6028398"/>
                <a:gd name="connsiteY11" fmla="*/ 4601600 h 4602922"/>
                <a:gd name="connsiteX12" fmla="*/ 1380931 w 6028398"/>
                <a:gd name="connsiteY12" fmla="*/ 4301413 h 4602922"/>
                <a:gd name="connsiteX13" fmla="*/ 1203649 w 6028398"/>
                <a:gd name="connsiteY13" fmla="*/ 4189445 h 4602922"/>
                <a:gd name="connsiteX14" fmla="*/ 1035698 w 6028398"/>
                <a:gd name="connsiteY14" fmla="*/ 3928188 h 4602922"/>
                <a:gd name="connsiteX15" fmla="*/ 1026367 w 6028398"/>
                <a:gd name="connsiteY15" fmla="*/ 3592286 h 4602922"/>
                <a:gd name="connsiteX16" fmla="*/ 923731 w 6028398"/>
                <a:gd name="connsiteY16" fmla="*/ 3498980 h 4602922"/>
                <a:gd name="connsiteX17" fmla="*/ 811763 w 6028398"/>
                <a:gd name="connsiteY17" fmla="*/ 3442996 h 4602922"/>
                <a:gd name="connsiteX18" fmla="*/ 503853 w 6028398"/>
                <a:gd name="connsiteY18" fmla="*/ 3377682 h 4602922"/>
                <a:gd name="connsiteX19" fmla="*/ 195943 w 6028398"/>
                <a:gd name="connsiteY19" fmla="*/ 3321698 h 4602922"/>
                <a:gd name="connsiteX20" fmla="*/ 9331 w 6028398"/>
                <a:gd name="connsiteY20" fmla="*/ 3293706 h 4602922"/>
                <a:gd name="connsiteX21" fmla="*/ 0 w 6028398"/>
                <a:gd name="connsiteY21" fmla="*/ 3293706 h 4602922"/>
                <a:gd name="connsiteX0" fmla="*/ 5980922 w 6028398"/>
                <a:gd name="connsiteY0" fmla="*/ 606490 h 4602922"/>
                <a:gd name="connsiteX1" fmla="*/ 5990253 w 6028398"/>
                <a:gd name="connsiteY1" fmla="*/ 550506 h 4602922"/>
                <a:gd name="connsiteX2" fmla="*/ 6027575 w 6028398"/>
                <a:gd name="connsiteY2" fmla="*/ 363894 h 4602922"/>
                <a:gd name="connsiteX3" fmla="*/ 5728996 w 6028398"/>
                <a:gd name="connsiteY3" fmla="*/ 74645 h 4602922"/>
                <a:gd name="connsiteX4" fmla="*/ 5057192 w 6028398"/>
                <a:gd name="connsiteY4" fmla="*/ 0 h 4602922"/>
                <a:gd name="connsiteX5" fmla="*/ 4693298 w 6028398"/>
                <a:gd name="connsiteY5" fmla="*/ 102637 h 4602922"/>
                <a:gd name="connsiteX6" fmla="*/ 4385388 w 6028398"/>
                <a:gd name="connsiteY6" fmla="*/ 849086 h 4602922"/>
                <a:gd name="connsiteX7" fmla="*/ 4422710 w 6028398"/>
                <a:gd name="connsiteY7" fmla="*/ 1306286 h 4602922"/>
                <a:gd name="connsiteX8" fmla="*/ 4599992 w 6028398"/>
                <a:gd name="connsiteY8" fmla="*/ 2575249 h 4602922"/>
                <a:gd name="connsiteX9" fmla="*/ 4460033 w 6028398"/>
                <a:gd name="connsiteY9" fmla="*/ 3592286 h 4602922"/>
                <a:gd name="connsiteX10" fmla="*/ 3778898 w 6028398"/>
                <a:gd name="connsiteY10" fmla="*/ 4170784 h 4602922"/>
                <a:gd name="connsiteX11" fmla="*/ 2506825 w 6028398"/>
                <a:gd name="connsiteY11" fmla="*/ 4601600 h 4602922"/>
                <a:gd name="connsiteX12" fmla="*/ 1380931 w 6028398"/>
                <a:gd name="connsiteY12" fmla="*/ 4301413 h 4602922"/>
                <a:gd name="connsiteX13" fmla="*/ 1203649 w 6028398"/>
                <a:gd name="connsiteY13" fmla="*/ 4189445 h 4602922"/>
                <a:gd name="connsiteX14" fmla="*/ 1035698 w 6028398"/>
                <a:gd name="connsiteY14" fmla="*/ 3928188 h 4602922"/>
                <a:gd name="connsiteX15" fmla="*/ 1026367 w 6028398"/>
                <a:gd name="connsiteY15" fmla="*/ 3592286 h 4602922"/>
                <a:gd name="connsiteX16" fmla="*/ 811763 w 6028398"/>
                <a:gd name="connsiteY16" fmla="*/ 3442996 h 4602922"/>
                <a:gd name="connsiteX17" fmla="*/ 503853 w 6028398"/>
                <a:gd name="connsiteY17" fmla="*/ 3377682 h 4602922"/>
                <a:gd name="connsiteX18" fmla="*/ 195943 w 6028398"/>
                <a:gd name="connsiteY18" fmla="*/ 3321698 h 4602922"/>
                <a:gd name="connsiteX19" fmla="*/ 9331 w 6028398"/>
                <a:gd name="connsiteY19" fmla="*/ 3293706 h 4602922"/>
                <a:gd name="connsiteX20" fmla="*/ 0 w 6028398"/>
                <a:gd name="connsiteY20" fmla="*/ 3293706 h 4602922"/>
                <a:gd name="connsiteX0" fmla="*/ 5980922 w 6028398"/>
                <a:gd name="connsiteY0" fmla="*/ 606490 h 4606956"/>
                <a:gd name="connsiteX1" fmla="*/ 5990253 w 6028398"/>
                <a:gd name="connsiteY1" fmla="*/ 550506 h 4606956"/>
                <a:gd name="connsiteX2" fmla="*/ 6027575 w 6028398"/>
                <a:gd name="connsiteY2" fmla="*/ 363894 h 4606956"/>
                <a:gd name="connsiteX3" fmla="*/ 5728996 w 6028398"/>
                <a:gd name="connsiteY3" fmla="*/ 74645 h 4606956"/>
                <a:gd name="connsiteX4" fmla="*/ 5057192 w 6028398"/>
                <a:gd name="connsiteY4" fmla="*/ 0 h 4606956"/>
                <a:gd name="connsiteX5" fmla="*/ 4693298 w 6028398"/>
                <a:gd name="connsiteY5" fmla="*/ 102637 h 4606956"/>
                <a:gd name="connsiteX6" fmla="*/ 4385388 w 6028398"/>
                <a:gd name="connsiteY6" fmla="*/ 849086 h 4606956"/>
                <a:gd name="connsiteX7" fmla="*/ 4422710 w 6028398"/>
                <a:gd name="connsiteY7" fmla="*/ 1306286 h 4606956"/>
                <a:gd name="connsiteX8" fmla="*/ 4599992 w 6028398"/>
                <a:gd name="connsiteY8" fmla="*/ 2575249 h 4606956"/>
                <a:gd name="connsiteX9" fmla="*/ 4460033 w 6028398"/>
                <a:gd name="connsiteY9" fmla="*/ 3592286 h 4606956"/>
                <a:gd name="connsiteX10" fmla="*/ 3778898 w 6028398"/>
                <a:gd name="connsiteY10" fmla="*/ 4170784 h 4606956"/>
                <a:gd name="connsiteX11" fmla="*/ 2506825 w 6028398"/>
                <a:gd name="connsiteY11" fmla="*/ 4601600 h 4606956"/>
                <a:gd name="connsiteX12" fmla="*/ 1500674 w 6028398"/>
                <a:gd name="connsiteY12" fmla="*/ 4397934 h 4606956"/>
                <a:gd name="connsiteX13" fmla="*/ 1203649 w 6028398"/>
                <a:gd name="connsiteY13" fmla="*/ 4189445 h 4606956"/>
                <a:gd name="connsiteX14" fmla="*/ 1035698 w 6028398"/>
                <a:gd name="connsiteY14" fmla="*/ 3928188 h 4606956"/>
                <a:gd name="connsiteX15" fmla="*/ 1026367 w 6028398"/>
                <a:gd name="connsiteY15" fmla="*/ 3592286 h 4606956"/>
                <a:gd name="connsiteX16" fmla="*/ 811763 w 6028398"/>
                <a:gd name="connsiteY16" fmla="*/ 3442996 h 4606956"/>
                <a:gd name="connsiteX17" fmla="*/ 503853 w 6028398"/>
                <a:gd name="connsiteY17" fmla="*/ 3377682 h 4606956"/>
                <a:gd name="connsiteX18" fmla="*/ 195943 w 6028398"/>
                <a:gd name="connsiteY18" fmla="*/ 3321698 h 4606956"/>
                <a:gd name="connsiteX19" fmla="*/ 9331 w 6028398"/>
                <a:gd name="connsiteY19" fmla="*/ 3293706 h 4606956"/>
                <a:gd name="connsiteX20" fmla="*/ 0 w 6028398"/>
                <a:gd name="connsiteY20" fmla="*/ 3293706 h 4606956"/>
                <a:gd name="connsiteX0" fmla="*/ 5980922 w 6028398"/>
                <a:gd name="connsiteY0" fmla="*/ 606490 h 4601623"/>
                <a:gd name="connsiteX1" fmla="*/ 5990253 w 6028398"/>
                <a:gd name="connsiteY1" fmla="*/ 550506 h 4601623"/>
                <a:gd name="connsiteX2" fmla="*/ 6027575 w 6028398"/>
                <a:gd name="connsiteY2" fmla="*/ 363894 h 4601623"/>
                <a:gd name="connsiteX3" fmla="*/ 5728996 w 6028398"/>
                <a:gd name="connsiteY3" fmla="*/ 74645 h 4601623"/>
                <a:gd name="connsiteX4" fmla="*/ 5057192 w 6028398"/>
                <a:gd name="connsiteY4" fmla="*/ 0 h 4601623"/>
                <a:gd name="connsiteX5" fmla="*/ 4693298 w 6028398"/>
                <a:gd name="connsiteY5" fmla="*/ 102637 h 4601623"/>
                <a:gd name="connsiteX6" fmla="*/ 4385388 w 6028398"/>
                <a:gd name="connsiteY6" fmla="*/ 849086 h 4601623"/>
                <a:gd name="connsiteX7" fmla="*/ 4422710 w 6028398"/>
                <a:gd name="connsiteY7" fmla="*/ 1306286 h 4601623"/>
                <a:gd name="connsiteX8" fmla="*/ 4599992 w 6028398"/>
                <a:gd name="connsiteY8" fmla="*/ 2575249 h 4601623"/>
                <a:gd name="connsiteX9" fmla="*/ 4460033 w 6028398"/>
                <a:gd name="connsiteY9" fmla="*/ 3592286 h 4601623"/>
                <a:gd name="connsiteX10" fmla="*/ 3778898 w 6028398"/>
                <a:gd name="connsiteY10" fmla="*/ 4170784 h 4601623"/>
                <a:gd name="connsiteX11" fmla="*/ 2506825 w 6028398"/>
                <a:gd name="connsiteY11" fmla="*/ 4601600 h 4601623"/>
                <a:gd name="connsiteX12" fmla="*/ 1203649 w 6028398"/>
                <a:gd name="connsiteY12" fmla="*/ 4189445 h 4601623"/>
                <a:gd name="connsiteX13" fmla="*/ 1035698 w 6028398"/>
                <a:gd name="connsiteY13" fmla="*/ 3928188 h 4601623"/>
                <a:gd name="connsiteX14" fmla="*/ 1026367 w 6028398"/>
                <a:gd name="connsiteY14" fmla="*/ 3592286 h 4601623"/>
                <a:gd name="connsiteX15" fmla="*/ 811763 w 6028398"/>
                <a:gd name="connsiteY15" fmla="*/ 3442996 h 4601623"/>
                <a:gd name="connsiteX16" fmla="*/ 503853 w 6028398"/>
                <a:gd name="connsiteY16" fmla="*/ 3377682 h 4601623"/>
                <a:gd name="connsiteX17" fmla="*/ 195943 w 6028398"/>
                <a:gd name="connsiteY17" fmla="*/ 3321698 h 4601623"/>
                <a:gd name="connsiteX18" fmla="*/ 9331 w 6028398"/>
                <a:gd name="connsiteY18" fmla="*/ 3293706 h 4601623"/>
                <a:gd name="connsiteX19" fmla="*/ 0 w 6028398"/>
                <a:gd name="connsiteY19" fmla="*/ 3293706 h 460162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422710 w 6028398"/>
                <a:gd name="connsiteY7" fmla="*/ 1306286 h 4617913"/>
                <a:gd name="connsiteX8" fmla="*/ 4599992 w 6028398"/>
                <a:gd name="connsiteY8" fmla="*/ 2575249 h 4617913"/>
                <a:gd name="connsiteX9" fmla="*/ 4460033 w 6028398"/>
                <a:gd name="connsiteY9" fmla="*/ 3592286 h 4617913"/>
                <a:gd name="connsiteX10" fmla="*/ 3778898 w 6028398"/>
                <a:gd name="connsiteY10" fmla="*/ 4170784 h 4617913"/>
                <a:gd name="connsiteX11" fmla="*/ 2506825 w 6028398"/>
                <a:gd name="connsiteY11" fmla="*/ 4601600 h 4617913"/>
                <a:gd name="connsiteX12" fmla="*/ 1399591 w 6028398"/>
                <a:gd name="connsiteY12" fmla="*/ 4469356 h 4617913"/>
                <a:gd name="connsiteX13" fmla="*/ 1035698 w 6028398"/>
                <a:gd name="connsiteY13" fmla="*/ 3928188 h 4617913"/>
                <a:gd name="connsiteX14" fmla="*/ 1026367 w 6028398"/>
                <a:gd name="connsiteY14" fmla="*/ 3592286 h 4617913"/>
                <a:gd name="connsiteX15" fmla="*/ 811763 w 6028398"/>
                <a:gd name="connsiteY15" fmla="*/ 3442996 h 4617913"/>
                <a:gd name="connsiteX16" fmla="*/ 503853 w 6028398"/>
                <a:gd name="connsiteY16" fmla="*/ 3377682 h 4617913"/>
                <a:gd name="connsiteX17" fmla="*/ 195943 w 6028398"/>
                <a:gd name="connsiteY17" fmla="*/ 3321698 h 4617913"/>
                <a:gd name="connsiteX18" fmla="*/ 9331 w 6028398"/>
                <a:gd name="connsiteY18" fmla="*/ 3293706 h 4617913"/>
                <a:gd name="connsiteX19" fmla="*/ 0 w 6028398"/>
                <a:gd name="connsiteY19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422710 w 6028398"/>
                <a:gd name="connsiteY7" fmla="*/ 1306286 h 4617913"/>
                <a:gd name="connsiteX8" fmla="*/ 4512906 w 6028398"/>
                <a:gd name="connsiteY8" fmla="*/ 2575249 h 4617913"/>
                <a:gd name="connsiteX9" fmla="*/ 4460033 w 6028398"/>
                <a:gd name="connsiteY9" fmla="*/ 3592286 h 4617913"/>
                <a:gd name="connsiteX10" fmla="*/ 3778898 w 6028398"/>
                <a:gd name="connsiteY10" fmla="*/ 4170784 h 4617913"/>
                <a:gd name="connsiteX11" fmla="*/ 2506825 w 6028398"/>
                <a:gd name="connsiteY11" fmla="*/ 4601600 h 4617913"/>
                <a:gd name="connsiteX12" fmla="*/ 1399591 w 6028398"/>
                <a:gd name="connsiteY12" fmla="*/ 4469356 h 4617913"/>
                <a:gd name="connsiteX13" fmla="*/ 1035698 w 6028398"/>
                <a:gd name="connsiteY13" fmla="*/ 3928188 h 4617913"/>
                <a:gd name="connsiteX14" fmla="*/ 1026367 w 6028398"/>
                <a:gd name="connsiteY14" fmla="*/ 3592286 h 4617913"/>
                <a:gd name="connsiteX15" fmla="*/ 811763 w 6028398"/>
                <a:gd name="connsiteY15" fmla="*/ 3442996 h 4617913"/>
                <a:gd name="connsiteX16" fmla="*/ 503853 w 6028398"/>
                <a:gd name="connsiteY16" fmla="*/ 3377682 h 4617913"/>
                <a:gd name="connsiteX17" fmla="*/ 195943 w 6028398"/>
                <a:gd name="connsiteY17" fmla="*/ 3321698 h 4617913"/>
                <a:gd name="connsiteX18" fmla="*/ 9331 w 6028398"/>
                <a:gd name="connsiteY18" fmla="*/ 3293706 h 4617913"/>
                <a:gd name="connsiteX19" fmla="*/ 0 w 6028398"/>
                <a:gd name="connsiteY19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422710 w 6028398"/>
                <a:gd name="connsiteY7" fmla="*/ 1306286 h 4617913"/>
                <a:gd name="connsiteX8" fmla="*/ 4436706 w 6028398"/>
                <a:gd name="connsiteY8" fmla="*/ 2575249 h 4617913"/>
                <a:gd name="connsiteX9" fmla="*/ 4460033 w 6028398"/>
                <a:gd name="connsiteY9" fmla="*/ 3592286 h 4617913"/>
                <a:gd name="connsiteX10" fmla="*/ 3778898 w 6028398"/>
                <a:gd name="connsiteY10" fmla="*/ 4170784 h 4617913"/>
                <a:gd name="connsiteX11" fmla="*/ 2506825 w 6028398"/>
                <a:gd name="connsiteY11" fmla="*/ 4601600 h 4617913"/>
                <a:gd name="connsiteX12" fmla="*/ 1399591 w 6028398"/>
                <a:gd name="connsiteY12" fmla="*/ 4469356 h 4617913"/>
                <a:gd name="connsiteX13" fmla="*/ 1035698 w 6028398"/>
                <a:gd name="connsiteY13" fmla="*/ 3928188 h 4617913"/>
                <a:gd name="connsiteX14" fmla="*/ 1026367 w 6028398"/>
                <a:gd name="connsiteY14" fmla="*/ 3592286 h 4617913"/>
                <a:gd name="connsiteX15" fmla="*/ 811763 w 6028398"/>
                <a:gd name="connsiteY15" fmla="*/ 3442996 h 4617913"/>
                <a:gd name="connsiteX16" fmla="*/ 503853 w 6028398"/>
                <a:gd name="connsiteY16" fmla="*/ 3377682 h 4617913"/>
                <a:gd name="connsiteX17" fmla="*/ 195943 w 6028398"/>
                <a:gd name="connsiteY17" fmla="*/ 3321698 h 4617913"/>
                <a:gd name="connsiteX18" fmla="*/ 9331 w 6028398"/>
                <a:gd name="connsiteY18" fmla="*/ 3293706 h 4617913"/>
                <a:gd name="connsiteX19" fmla="*/ 0 w 6028398"/>
                <a:gd name="connsiteY19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422710 w 6028398"/>
                <a:gd name="connsiteY7" fmla="*/ 1306286 h 4617913"/>
                <a:gd name="connsiteX8" fmla="*/ 4436706 w 6028398"/>
                <a:gd name="connsiteY8" fmla="*/ 2575249 h 4617913"/>
                <a:gd name="connsiteX9" fmla="*/ 4460033 w 6028398"/>
                <a:gd name="connsiteY9" fmla="*/ 3592286 h 4617913"/>
                <a:gd name="connsiteX10" fmla="*/ 3778898 w 6028398"/>
                <a:gd name="connsiteY10" fmla="*/ 4170784 h 4617913"/>
                <a:gd name="connsiteX11" fmla="*/ 2506825 w 6028398"/>
                <a:gd name="connsiteY11" fmla="*/ 4601600 h 4617913"/>
                <a:gd name="connsiteX12" fmla="*/ 1399591 w 6028398"/>
                <a:gd name="connsiteY12" fmla="*/ 4469356 h 4617913"/>
                <a:gd name="connsiteX13" fmla="*/ 1035698 w 6028398"/>
                <a:gd name="connsiteY13" fmla="*/ 3928188 h 4617913"/>
                <a:gd name="connsiteX14" fmla="*/ 1026367 w 6028398"/>
                <a:gd name="connsiteY14" fmla="*/ 3592286 h 4617913"/>
                <a:gd name="connsiteX15" fmla="*/ 811763 w 6028398"/>
                <a:gd name="connsiteY15" fmla="*/ 3442996 h 4617913"/>
                <a:gd name="connsiteX16" fmla="*/ 503853 w 6028398"/>
                <a:gd name="connsiteY16" fmla="*/ 3377682 h 4617913"/>
                <a:gd name="connsiteX17" fmla="*/ 195943 w 6028398"/>
                <a:gd name="connsiteY17" fmla="*/ 3321698 h 4617913"/>
                <a:gd name="connsiteX18" fmla="*/ 9331 w 6028398"/>
                <a:gd name="connsiteY18" fmla="*/ 3293706 h 4617913"/>
                <a:gd name="connsiteX19" fmla="*/ 0 w 6028398"/>
                <a:gd name="connsiteY19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422710 w 6028398"/>
                <a:gd name="connsiteY7" fmla="*/ 1306286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422710 w 6028398"/>
                <a:gd name="connsiteY7" fmla="*/ 2146019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422710 w 6028398"/>
                <a:gd name="connsiteY7" fmla="*/ 2146019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422710 w 6028398"/>
                <a:gd name="connsiteY7" fmla="*/ 2146019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259424 w 6028398"/>
                <a:gd name="connsiteY7" fmla="*/ 2290800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259424 w 6028398"/>
                <a:gd name="connsiteY7" fmla="*/ 2290800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259424 w 6028398"/>
                <a:gd name="connsiteY7" fmla="*/ 2290800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313853 w 6028398"/>
                <a:gd name="connsiteY7" fmla="*/ 2541755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313853 w 6028398"/>
                <a:gd name="connsiteY7" fmla="*/ 2541755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313853 w 6028398"/>
                <a:gd name="connsiteY7" fmla="*/ 2541755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313853 w 6028398"/>
                <a:gd name="connsiteY7" fmla="*/ 2541755 h 4617913"/>
                <a:gd name="connsiteX8" fmla="*/ 4460033 w 6028398"/>
                <a:gd name="connsiteY8" fmla="*/ 3592286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313853 w 6028398"/>
                <a:gd name="connsiteY7" fmla="*/ 2541755 h 4617913"/>
                <a:gd name="connsiteX8" fmla="*/ 4416490 w 6028398"/>
                <a:gd name="connsiteY8" fmla="*/ 3601938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313853 w 6028398"/>
                <a:gd name="connsiteY7" fmla="*/ 2541755 h 4617913"/>
                <a:gd name="connsiteX8" fmla="*/ 4416490 w 6028398"/>
                <a:gd name="connsiteY8" fmla="*/ 3601938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06490 h 4617913"/>
                <a:gd name="connsiteX1" fmla="*/ 5990253 w 6028398"/>
                <a:gd name="connsiteY1" fmla="*/ 550506 h 4617913"/>
                <a:gd name="connsiteX2" fmla="*/ 6027575 w 6028398"/>
                <a:gd name="connsiteY2" fmla="*/ 363894 h 4617913"/>
                <a:gd name="connsiteX3" fmla="*/ 5728996 w 6028398"/>
                <a:gd name="connsiteY3" fmla="*/ 74645 h 4617913"/>
                <a:gd name="connsiteX4" fmla="*/ 5057192 w 6028398"/>
                <a:gd name="connsiteY4" fmla="*/ 0 h 4617913"/>
                <a:gd name="connsiteX5" fmla="*/ 4693298 w 6028398"/>
                <a:gd name="connsiteY5" fmla="*/ 102637 h 4617913"/>
                <a:gd name="connsiteX6" fmla="*/ 4385388 w 6028398"/>
                <a:gd name="connsiteY6" fmla="*/ 849086 h 4617913"/>
                <a:gd name="connsiteX7" fmla="*/ 4313853 w 6028398"/>
                <a:gd name="connsiteY7" fmla="*/ 2541755 h 4617913"/>
                <a:gd name="connsiteX8" fmla="*/ 4416490 w 6028398"/>
                <a:gd name="connsiteY8" fmla="*/ 3601938 h 4617913"/>
                <a:gd name="connsiteX9" fmla="*/ 3778898 w 6028398"/>
                <a:gd name="connsiteY9" fmla="*/ 4170784 h 4617913"/>
                <a:gd name="connsiteX10" fmla="*/ 2506825 w 6028398"/>
                <a:gd name="connsiteY10" fmla="*/ 4601600 h 4617913"/>
                <a:gd name="connsiteX11" fmla="*/ 1399591 w 6028398"/>
                <a:gd name="connsiteY11" fmla="*/ 4469356 h 4617913"/>
                <a:gd name="connsiteX12" fmla="*/ 1035698 w 6028398"/>
                <a:gd name="connsiteY12" fmla="*/ 3928188 h 4617913"/>
                <a:gd name="connsiteX13" fmla="*/ 1026367 w 6028398"/>
                <a:gd name="connsiteY13" fmla="*/ 3592286 h 4617913"/>
                <a:gd name="connsiteX14" fmla="*/ 811763 w 6028398"/>
                <a:gd name="connsiteY14" fmla="*/ 3442996 h 4617913"/>
                <a:gd name="connsiteX15" fmla="*/ 503853 w 6028398"/>
                <a:gd name="connsiteY15" fmla="*/ 3377682 h 4617913"/>
                <a:gd name="connsiteX16" fmla="*/ 195943 w 6028398"/>
                <a:gd name="connsiteY16" fmla="*/ 3321698 h 4617913"/>
                <a:gd name="connsiteX17" fmla="*/ 9331 w 6028398"/>
                <a:gd name="connsiteY17" fmla="*/ 3293706 h 4617913"/>
                <a:gd name="connsiteX18" fmla="*/ 0 w 6028398"/>
                <a:gd name="connsiteY18" fmla="*/ 3293706 h 4617913"/>
                <a:gd name="connsiteX0" fmla="*/ 5980922 w 6028398"/>
                <a:gd name="connsiteY0" fmla="*/ 610561 h 4621984"/>
                <a:gd name="connsiteX1" fmla="*/ 5990253 w 6028398"/>
                <a:gd name="connsiteY1" fmla="*/ 554577 h 4621984"/>
                <a:gd name="connsiteX2" fmla="*/ 6027575 w 6028398"/>
                <a:gd name="connsiteY2" fmla="*/ 367965 h 4621984"/>
                <a:gd name="connsiteX3" fmla="*/ 5728996 w 6028398"/>
                <a:gd name="connsiteY3" fmla="*/ 78716 h 4621984"/>
                <a:gd name="connsiteX4" fmla="*/ 5057192 w 6028398"/>
                <a:gd name="connsiteY4" fmla="*/ 4071 h 4621984"/>
                <a:gd name="connsiteX5" fmla="*/ 4693298 w 6028398"/>
                <a:gd name="connsiteY5" fmla="*/ 106708 h 4621984"/>
                <a:gd name="connsiteX6" fmla="*/ 4646646 w 6028398"/>
                <a:gd name="connsiteY6" fmla="*/ 1094460 h 4621984"/>
                <a:gd name="connsiteX7" fmla="*/ 4313853 w 6028398"/>
                <a:gd name="connsiteY7" fmla="*/ 2545826 h 4621984"/>
                <a:gd name="connsiteX8" fmla="*/ 4416490 w 6028398"/>
                <a:gd name="connsiteY8" fmla="*/ 3606009 h 4621984"/>
                <a:gd name="connsiteX9" fmla="*/ 3778898 w 6028398"/>
                <a:gd name="connsiteY9" fmla="*/ 4174855 h 4621984"/>
                <a:gd name="connsiteX10" fmla="*/ 2506825 w 6028398"/>
                <a:gd name="connsiteY10" fmla="*/ 4605671 h 4621984"/>
                <a:gd name="connsiteX11" fmla="*/ 1399591 w 6028398"/>
                <a:gd name="connsiteY11" fmla="*/ 4473427 h 4621984"/>
                <a:gd name="connsiteX12" fmla="*/ 1035698 w 6028398"/>
                <a:gd name="connsiteY12" fmla="*/ 3932259 h 4621984"/>
                <a:gd name="connsiteX13" fmla="*/ 1026367 w 6028398"/>
                <a:gd name="connsiteY13" fmla="*/ 3596357 h 4621984"/>
                <a:gd name="connsiteX14" fmla="*/ 811763 w 6028398"/>
                <a:gd name="connsiteY14" fmla="*/ 3447067 h 4621984"/>
                <a:gd name="connsiteX15" fmla="*/ 503853 w 6028398"/>
                <a:gd name="connsiteY15" fmla="*/ 3381753 h 4621984"/>
                <a:gd name="connsiteX16" fmla="*/ 195943 w 6028398"/>
                <a:gd name="connsiteY16" fmla="*/ 3325769 h 4621984"/>
                <a:gd name="connsiteX17" fmla="*/ 9331 w 6028398"/>
                <a:gd name="connsiteY17" fmla="*/ 3297777 h 4621984"/>
                <a:gd name="connsiteX18" fmla="*/ 0 w 6028398"/>
                <a:gd name="connsiteY18" fmla="*/ 3297777 h 4621984"/>
                <a:gd name="connsiteX0" fmla="*/ 5980922 w 6028398"/>
                <a:gd name="connsiteY0" fmla="*/ 599656 h 4611079"/>
                <a:gd name="connsiteX1" fmla="*/ 5990253 w 6028398"/>
                <a:gd name="connsiteY1" fmla="*/ 543672 h 4611079"/>
                <a:gd name="connsiteX2" fmla="*/ 6027575 w 6028398"/>
                <a:gd name="connsiteY2" fmla="*/ 357060 h 4611079"/>
                <a:gd name="connsiteX3" fmla="*/ 5728996 w 6028398"/>
                <a:gd name="connsiteY3" fmla="*/ 67811 h 4611079"/>
                <a:gd name="connsiteX4" fmla="*/ 4693298 w 6028398"/>
                <a:gd name="connsiteY4" fmla="*/ 95803 h 4611079"/>
                <a:gd name="connsiteX5" fmla="*/ 4646646 w 6028398"/>
                <a:gd name="connsiteY5" fmla="*/ 1083555 h 4611079"/>
                <a:gd name="connsiteX6" fmla="*/ 4313853 w 6028398"/>
                <a:gd name="connsiteY6" fmla="*/ 2534921 h 4611079"/>
                <a:gd name="connsiteX7" fmla="*/ 4416490 w 6028398"/>
                <a:gd name="connsiteY7" fmla="*/ 3595104 h 4611079"/>
                <a:gd name="connsiteX8" fmla="*/ 3778898 w 6028398"/>
                <a:gd name="connsiteY8" fmla="*/ 4163950 h 4611079"/>
                <a:gd name="connsiteX9" fmla="*/ 2506825 w 6028398"/>
                <a:gd name="connsiteY9" fmla="*/ 4594766 h 4611079"/>
                <a:gd name="connsiteX10" fmla="*/ 1399591 w 6028398"/>
                <a:gd name="connsiteY10" fmla="*/ 4462522 h 4611079"/>
                <a:gd name="connsiteX11" fmla="*/ 1035698 w 6028398"/>
                <a:gd name="connsiteY11" fmla="*/ 3921354 h 4611079"/>
                <a:gd name="connsiteX12" fmla="*/ 1026367 w 6028398"/>
                <a:gd name="connsiteY12" fmla="*/ 3585452 h 4611079"/>
                <a:gd name="connsiteX13" fmla="*/ 811763 w 6028398"/>
                <a:gd name="connsiteY13" fmla="*/ 3436162 h 4611079"/>
                <a:gd name="connsiteX14" fmla="*/ 503853 w 6028398"/>
                <a:gd name="connsiteY14" fmla="*/ 3370848 h 4611079"/>
                <a:gd name="connsiteX15" fmla="*/ 195943 w 6028398"/>
                <a:gd name="connsiteY15" fmla="*/ 3314864 h 4611079"/>
                <a:gd name="connsiteX16" fmla="*/ 9331 w 6028398"/>
                <a:gd name="connsiteY16" fmla="*/ 3286872 h 4611079"/>
                <a:gd name="connsiteX17" fmla="*/ 0 w 6028398"/>
                <a:gd name="connsiteY17" fmla="*/ 3286872 h 4611079"/>
                <a:gd name="connsiteX0" fmla="*/ 5980922 w 6049465"/>
                <a:gd name="connsiteY0" fmla="*/ 737961 h 4749384"/>
                <a:gd name="connsiteX1" fmla="*/ 5990253 w 6049465"/>
                <a:gd name="connsiteY1" fmla="*/ 681977 h 4749384"/>
                <a:gd name="connsiteX2" fmla="*/ 6027575 w 6049465"/>
                <a:gd name="connsiteY2" fmla="*/ 495365 h 4749384"/>
                <a:gd name="connsiteX3" fmla="*/ 5620139 w 6049465"/>
                <a:gd name="connsiteY3" fmla="*/ 13074 h 4749384"/>
                <a:gd name="connsiteX4" fmla="*/ 4693298 w 6049465"/>
                <a:gd name="connsiteY4" fmla="*/ 234108 h 4749384"/>
                <a:gd name="connsiteX5" fmla="*/ 4646646 w 6049465"/>
                <a:gd name="connsiteY5" fmla="*/ 1221860 h 4749384"/>
                <a:gd name="connsiteX6" fmla="*/ 4313853 w 6049465"/>
                <a:gd name="connsiteY6" fmla="*/ 2673226 h 4749384"/>
                <a:gd name="connsiteX7" fmla="*/ 4416490 w 6049465"/>
                <a:gd name="connsiteY7" fmla="*/ 3733409 h 4749384"/>
                <a:gd name="connsiteX8" fmla="*/ 3778898 w 6049465"/>
                <a:gd name="connsiteY8" fmla="*/ 4302255 h 4749384"/>
                <a:gd name="connsiteX9" fmla="*/ 2506825 w 6049465"/>
                <a:gd name="connsiteY9" fmla="*/ 4733071 h 4749384"/>
                <a:gd name="connsiteX10" fmla="*/ 1399591 w 6049465"/>
                <a:gd name="connsiteY10" fmla="*/ 4600827 h 4749384"/>
                <a:gd name="connsiteX11" fmla="*/ 1035698 w 6049465"/>
                <a:gd name="connsiteY11" fmla="*/ 4059659 h 4749384"/>
                <a:gd name="connsiteX12" fmla="*/ 1026367 w 6049465"/>
                <a:gd name="connsiteY12" fmla="*/ 3723757 h 4749384"/>
                <a:gd name="connsiteX13" fmla="*/ 811763 w 6049465"/>
                <a:gd name="connsiteY13" fmla="*/ 3574467 h 4749384"/>
                <a:gd name="connsiteX14" fmla="*/ 503853 w 6049465"/>
                <a:gd name="connsiteY14" fmla="*/ 3509153 h 4749384"/>
                <a:gd name="connsiteX15" fmla="*/ 195943 w 6049465"/>
                <a:gd name="connsiteY15" fmla="*/ 3453169 h 4749384"/>
                <a:gd name="connsiteX16" fmla="*/ 9331 w 6049465"/>
                <a:gd name="connsiteY16" fmla="*/ 3425177 h 4749384"/>
                <a:gd name="connsiteX17" fmla="*/ 0 w 6049465"/>
                <a:gd name="connsiteY17" fmla="*/ 3425177 h 4749384"/>
                <a:gd name="connsiteX0" fmla="*/ 5980922 w 6049465"/>
                <a:gd name="connsiteY0" fmla="*/ 727326 h 4738749"/>
                <a:gd name="connsiteX1" fmla="*/ 5990253 w 6049465"/>
                <a:gd name="connsiteY1" fmla="*/ 671342 h 4738749"/>
                <a:gd name="connsiteX2" fmla="*/ 6027575 w 6049465"/>
                <a:gd name="connsiteY2" fmla="*/ 484730 h 4738749"/>
                <a:gd name="connsiteX3" fmla="*/ 5620139 w 6049465"/>
                <a:gd name="connsiteY3" fmla="*/ 2439 h 4738749"/>
                <a:gd name="connsiteX4" fmla="*/ 4693298 w 6049465"/>
                <a:gd name="connsiteY4" fmla="*/ 339299 h 4738749"/>
                <a:gd name="connsiteX5" fmla="*/ 4646646 w 6049465"/>
                <a:gd name="connsiteY5" fmla="*/ 1211225 h 4738749"/>
                <a:gd name="connsiteX6" fmla="*/ 4313853 w 6049465"/>
                <a:gd name="connsiteY6" fmla="*/ 2662591 h 4738749"/>
                <a:gd name="connsiteX7" fmla="*/ 4416490 w 6049465"/>
                <a:gd name="connsiteY7" fmla="*/ 3722774 h 4738749"/>
                <a:gd name="connsiteX8" fmla="*/ 3778898 w 6049465"/>
                <a:gd name="connsiteY8" fmla="*/ 4291620 h 4738749"/>
                <a:gd name="connsiteX9" fmla="*/ 2506825 w 6049465"/>
                <a:gd name="connsiteY9" fmla="*/ 4722436 h 4738749"/>
                <a:gd name="connsiteX10" fmla="*/ 1399591 w 6049465"/>
                <a:gd name="connsiteY10" fmla="*/ 4590192 h 4738749"/>
                <a:gd name="connsiteX11" fmla="*/ 1035698 w 6049465"/>
                <a:gd name="connsiteY11" fmla="*/ 4049024 h 4738749"/>
                <a:gd name="connsiteX12" fmla="*/ 1026367 w 6049465"/>
                <a:gd name="connsiteY12" fmla="*/ 3713122 h 4738749"/>
                <a:gd name="connsiteX13" fmla="*/ 811763 w 6049465"/>
                <a:gd name="connsiteY13" fmla="*/ 3563832 h 4738749"/>
                <a:gd name="connsiteX14" fmla="*/ 503853 w 6049465"/>
                <a:gd name="connsiteY14" fmla="*/ 3498518 h 4738749"/>
                <a:gd name="connsiteX15" fmla="*/ 195943 w 6049465"/>
                <a:gd name="connsiteY15" fmla="*/ 3442534 h 4738749"/>
                <a:gd name="connsiteX16" fmla="*/ 9331 w 6049465"/>
                <a:gd name="connsiteY16" fmla="*/ 3414542 h 4738749"/>
                <a:gd name="connsiteX17" fmla="*/ 0 w 6049465"/>
                <a:gd name="connsiteY17" fmla="*/ 3414542 h 4738749"/>
                <a:gd name="connsiteX0" fmla="*/ 5980922 w 6052566"/>
                <a:gd name="connsiteY0" fmla="*/ 623298 h 4634721"/>
                <a:gd name="connsiteX1" fmla="*/ 5990253 w 6052566"/>
                <a:gd name="connsiteY1" fmla="*/ 567314 h 4634721"/>
                <a:gd name="connsiteX2" fmla="*/ 6027575 w 6052566"/>
                <a:gd name="connsiteY2" fmla="*/ 380702 h 4634721"/>
                <a:gd name="connsiteX3" fmla="*/ 5576596 w 6052566"/>
                <a:gd name="connsiteY3" fmla="*/ 4585 h 4634721"/>
                <a:gd name="connsiteX4" fmla="*/ 4693298 w 6052566"/>
                <a:gd name="connsiteY4" fmla="*/ 235271 h 4634721"/>
                <a:gd name="connsiteX5" fmla="*/ 4646646 w 6052566"/>
                <a:gd name="connsiteY5" fmla="*/ 1107197 h 4634721"/>
                <a:gd name="connsiteX6" fmla="*/ 4313853 w 6052566"/>
                <a:gd name="connsiteY6" fmla="*/ 2558563 h 4634721"/>
                <a:gd name="connsiteX7" fmla="*/ 4416490 w 6052566"/>
                <a:gd name="connsiteY7" fmla="*/ 3618746 h 4634721"/>
                <a:gd name="connsiteX8" fmla="*/ 3778898 w 6052566"/>
                <a:gd name="connsiteY8" fmla="*/ 4187592 h 4634721"/>
                <a:gd name="connsiteX9" fmla="*/ 2506825 w 6052566"/>
                <a:gd name="connsiteY9" fmla="*/ 4618408 h 4634721"/>
                <a:gd name="connsiteX10" fmla="*/ 1399591 w 6052566"/>
                <a:gd name="connsiteY10" fmla="*/ 4486164 h 4634721"/>
                <a:gd name="connsiteX11" fmla="*/ 1035698 w 6052566"/>
                <a:gd name="connsiteY11" fmla="*/ 3944996 h 4634721"/>
                <a:gd name="connsiteX12" fmla="*/ 1026367 w 6052566"/>
                <a:gd name="connsiteY12" fmla="*/ 3609094 h 4634721"/>
                <a:gd name="connsiteX13" fmla="*/ 811763 w 6052566"/>
                <a:gd name="connsiteY13" fmla="*/ 3459804 h 4634721"/>
                <a:gd name="connsiteX14" fmla="*/ 503853 w 6052566"/>
                <a:gd name="connsiteY14" fmla="*/ 3394490 h 4634721"/>
                <a:gd name="connsiteX15" fmla="*/ 195943 w 6052566"/>
                <a:gd name="connsiteY15" fmla="*/ 3338506 h 4634721"/>
                <a:gd name="connsiteX16" fmla="*/ 9331 w 6052566"/>
                <a:gd name="connsiteY16" fmla="*/ 3310514 h 4634721"/>
                <a:gd name="connsiteX17" fmla="*/ 0 w 6052566"/>
                <a:gd name="connsiteY17" fmla="*/ 3310514 h 463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52566" h="4634721">
                  <a:moveTo>
                    <a:pt x="5980922" y="623298"/>
                  </a:moveTo>
                  <a:cubicBezTo>
                    <a:pt x="5984032" y="604637"/>
                    <a:pt x="5986680" y="585892"/>
                    <a:pt x="5990253" y="567314"/>
                  </a:cubicBezTo>
                  <a:cubicBezTo>
                    <a:pt x="6002233" y="505020"/>
                    <a:pt x="6096518" y="474490"/>
                    <a:pt x="6027575" y="380702"/>
                  </a:cubicBezTo>
                  <a:cubicBezTo>
                    <a:pt x="5958632" y="286914"/>
                    <a:pt x="5798976" y="28824"/>
                    <a:pt x="5576596" y="4585"/>
                  </a:cubicBezTo>
                  <a:cubicBezTo>
                    <a:pt x="5354217" y="-19654"/>
                    <a:pt x="4848290" y="51503"/>
                    <a:pt x="4693298" y="235271"/>
                  </a:cubicBezTo>
                  <a:cubicBezTo>
                    <a:pt x="4538306" y="419039"/>
                    <a:pt x="4689916" y="775458"/>
                    <a:pt x="4646646" y="1107197"/>
                  </a:cubicBezTo>
                  <a:cubicBezTo>
                    <a:pt x="4659087" y="1259597"/>
                    <a:pt x="4352212" y="2139972"/>
                    <a:pt x="4313853" y="2558563"/>
                  </a:cubicBezTo>
                  <a:cubicBezTo>
                    <a:pt x="4275494" y="2977154"/>
                    <a:pt x="4527420" y="3327939"/>
                    <a:pt x="4416490" y="3618746"/>
                  </a:cubicBezTo>
                  <a:cubicBezTo>
                    <a:pt x="4305560" y="3909553"/>
                    <a:pt x="4097176" y="4020982"/>
                    <a:pt x="3778898" y="4187592"/>
                  </a:cubicBezTo>
                  <a:cubicBezTo>
                    <a:pt x="3460621" y="4354202"/>
                    <a:pt x="2903376" y="4568646"/>
                    <a:pt x="2506825" y="4618408"/>
                  </a:cubicBezTo>
                  <a:cubicBezTo>
                    <a:pt x="2110274" y="4668170"/>
                    <a:pt x="1644779" y="4598399"/>
                    <a:pt x="1399591" y="4486164"/>
                  </a:cubicBezTo>
                  <a:cubicBezTo>
                    <a:pt x="1154403" y="4373929"/>
                    <a:pt x="1065245" y="4044522"/>
                    <a:pt x="1035698" y="3944996"/>
                  </a:cubicBezTo>
                  <a:cubicBezTo>
                    <a:pt x="1036262" y="3929766"/>
                    <a:pt x="1063689" y="3689959"/>
                    <a:pt x="1026367" y="3609094"/>
                  </a:cubicBezTo>
                  <a:cubicBezTo>
                    <a:pt x="989045" y="3528229"/>
                    <a:pt x="898849" y="3495571"/>
                    <a:pt x="811763" y="3459804"/>
                  </a:cubicBezTo>
                  <a:cubicBezTo>
                    <a:pt x="741783" y="3439588"/>
                    <a:pt x="606490" y="3414706"/>
                    <a:pt x="503853" y="3394490"/>
                  </a:cubicBezTo>
                  <a:lnTo>
                    <a:pt x="195943" y="3338506"/>
                  </a:lnTo>
                  <a:cubicBezTo>
                    <a:pt x="117308" y="3324526"/>
                    <a:pt x="83039" y="3318704"/>
                    <a:pt x="9331" y="3310514"/>
                  </a:cubicBezTo>
                  <a:cubicBezTo>
                    <a:pt x="6240" y="3310171"/>
                    <a:pt x="3110" y="3310514"/>
                    <a:pt x="0" y="3310514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headEnd type="stealth" w="lg" len="lg"/>
              <a:tailEnd type="oval" w="med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073FC8-1443-EE46-8390-C922E0C00149}"/>
                </a:ext>
              </a:extLst>
            </p:cNvPr>
            <p:cNvSpPr txBox="1"/>
            <p:nvPr/>
          </p:nvSpPr>
          <p:spPr>
            <a:xfrm>
              <a:off x="1214846" y="4617064"/>
              <a:ext cx="14257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spc="300" dirty="0">
                  <a:ln w="3175">
                    <a:noFill/>
                  </a:ln>
                  <a:solidFill>
                    <a:srgbClr val="00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Bob</a:t>
              </a:r>
              <a:endParaRPr lang="en-US" sz="2000" dirty="0">
                <a:ln w="3175">
                  <a:noFill/>
                </a:ln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12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C384F3C-4730-52B7-077C-BF43998128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cs typeface="Aharoni" panose="02010803020104030203" pitchFamily="2" charset="-79"/>
              </a:rPr>
              <a:t>HOWEVER,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cs typeface="Aharoni" panose="02010803020104030203" pitchFamily="2" charset="-79"/>
              </a:rPr>
              <a:t>there is real value to: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hearing it out loud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digesting it, and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revisiting within your organization</a:t>
            </a:r>
          </a:p>
          <a:p>
            <a:pPr marL="0" indent="0">
              <a:buNone/>
            </a:pPr>
            <a:endParaRPr lang="en-US" sz="2800" b="1" dirty="0"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24" name="Subtitle 23">
            <a:extLst>
              <a:ext uri="{FF2B5EF4-FFF2-40B4-BE49-F238E27FC236}">
                <a16:creationId xmlns:a16="http://schemas.microsoft.com/office/drawing/2014/main" id="{22FAB78A-6A71-B779-DF5B-90681AEBCAC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45671673-ECE7-ACC9-7A18-4A0A9CDBED90}"/>
              </a:ext>
            </a:extLst>
          </p:cNvPr>
          <p:cNvSpPr/>
          <p:nvPr/>
        </p:nvSpPr>
        <p:spPr>
          <a:xfrm>
            <a:off x="8458200" y="-1"/>
            <a:ext cx="3733800" cy="2459619"/>
          </a:xfrm>
          <a:prstGeom prst="teardrop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8CB3F-03FE-4D80-7856-D8CED855F22B}"/>
              </a:ext>
            </a:extLst>
          </p:cNvPr>
          <p:cNvSpPr txBox="1"/>
          <p:nvPr/>
        </p:nvSpPr>
        <p:spPr>
          <a:xfrm>
            <a:off x="1732394" y="4125315"/>
            <a:ext cx="10002406" cy="24583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>
              <a:lnSpc>
                <a:spcPts val="4600"/>
              </a:lnSpc>
            </a:pP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Likely nothing</a:t>
            </a:r>
          </a:p>
          <a:p>
            <a:pPr algn="r">
              <a:lnSpc>
                <a:spcPts val="4600"/>
              </a:lnSpc>
            </a:pP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presented from us</a:t>
            </a:r>
            <a:b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today will be </a:t>
            </a:r>
            <a:b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Earth Shattering</a:t>
            </a:r>
          </a:p>
        </p:txBody>
      </p:sp>
    </p:spTree>
    <p:extLst>
      <p:ext uri="{BB962C8B-B14F-4D97-AF65-F5344CB8AC3E}">
        <p14:creationId xmlns:p14="http://schemas.microsoft.com/office/powerpoint/2010/main" val="174378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5F9C3E-84FF-1FCB-93EA-244A1F538C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cs typeface="Aharoni" panose="02010803020104030203" pitchFamily="2" charset="-79"/>
              </a:rPr>
              <a:t>Our customers for training…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169 municipalities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two tribal nations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state agencies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as well as a myriad of </a:t>
            </a:r>
            <a:b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health, education, utility, </a:t>
            </a:r>
            <a:b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federal partners,</a:t>
            </a:r>
            <a:b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and volunteer/aid organizations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E9E5909-39BC-8F71-A07E-33C5A286C50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Teaching a Diverse Group</a:t>
            </a:r>
            <a:endParaRPr lang="en-US" dirty="0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0C6C1C50-003E-344D-5404-79ED9E045DCE}"/>
              </a:ext>
            </a:extLst>
          </p:cNvPr>
          <p:cNvSpPr/>
          <p:nvPr/>
        </p:nvSpPr>
        <p:spPr>
          <a:xfrm>
            <a:off x="6172200" y="0"/>
            <a:ext cx="6019800" cy="3965508"/>
          </a:xfrm>
          <a:prstGeom prst="teardrop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D5D1B0-38B4-F2AE-C16E-29D1B8FCAA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8340" y="4123958"/>
            <a:ext cx="4501661" cy="7315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FFEABC-FC76-383C-78A0-F8037C38D3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685" y="4602448"/>
            <a:ext cx="4702629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7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ardrop 4">
            <a:extLst>
              <a:ext uri="{FF2B5EF4-FFF2-40B4-BE49-F238E27FC236}">
                <a16:creationId xmlns:a16="http://schemas.microsoft.com/office/drawing/2014/main" id="{38C932A2-BF85-294C-C2F6-D4927418D6F1}"/>
              </a:ext>
            </a:extLst>
          </p:cNvPr>
          <p:cNvSpPr/>
          <p:nvPr/>
        </p:nvSpPr>
        <p:spPr>
          <a:xfrm>
            <a:off x="6172200" y="0"/>
            <a:ext cx="6019800" cy="3965508"/>
          </a:xfrm>
          <a:prstGeom prst="teardrop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0D6D9400-E563-410E-937F-20A61A5FCE6D}"/>
              </a:ext>
            </a:extLst>
          </p:cNvPr>
          <p:cNvSpPr/>
          <p:nvPr/>
        </p:nvSpPr>
        <p:spPr>
          <a:xfrm rot="5400000">
            <a:off x="5538496" y="4222879"/>
            <a:ext cx="1115007" cy="1203649"/>
          </a:xfrm>
          <a:prstGeom prst="stripedRightArrow">
            <a:avLst/>
          </a:prstGeom>
          <a:gradFill flip="none" rotWithShape="1">
            <a:gsLst>
              <a:gs pos="55000">
                <a:schemeClr val="accent1">
                  <a:lumMod val="40000"/>
                  <a:lumOff val="60000"/>
                </a:schemeClr>
              </a:gs>
              <a:gs pos="11000">
                <a:srgbClr val="97C614"/>
              </a:gs>
              <a:gs pos="86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0"/>
            <a:tileRect/>
          </a:gra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D0BCEC-C3E9-20CD-2549-3E6F2B839AAE}"/>
              </a:ext>
            </a:extLst>
          </p:cNvPr>
          <p:cNvSpPr txBox="1"/>
          <p:nvPr/>
        </p:nvSpPr>
        <p:spPr>
          <a:xfrm>
            <a:off x="838200" y="5410200"/>
            <a:ext cx="105155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>
                <a:ln w="3175"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UNLESS you do your best to entertain the audience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F35EC599-970B-7A98-1CC4-63B5B8F2FB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BEST PRACTICE #1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59B62B-B1AA-3E43-A2BE-17AA495635A0}"/>
              </a:ext>
            </a:extLst>
          </p:cNvPr>
          <p:cNvGrpSpPr/>
          <p:nvPr/>
        </p:nvGrpSpPr>
        <p:grpSpPr>
          <a:xfrm>
            <a:off x="726232" y="1809167"/>
            <a:ext cx="10739535" cy="2305634"/>
            <a:chOff x="726232" y="1809167"/>
            <a:chExt cx="10739535" cy="23056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BBD64F6-F05F-9E94-F5BF-38340BD551D1}"/>
                </a:ext>
              </a:extLst>
            </p:cNvPr>
            <p:cNvSpPr/>
            <p:nvPr/>
          </p:nvSpPr>
          <p:spPr>
            <a:xfrm>
              <a:off x="726232" y="1809167"/>
              <a:ext cx="10739535" cy="230563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968AB2-844D-916C-B445-3F82F12E77DE}"/>
                </a:ext>
              </a:extLst>
            </p:cNvPr>
            <p:cNvSpPr txBox="1"/>
            <p:nvPr/>
          </p:nvSpPr>
          <p:spPr>
            <a:xfrm>
              <a:off x="838200" y="1908215"/>
              <a:ext cx="10500359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WARNING: </a:t>
              </a:r>
              <a:br>
                <a:rPr lang="en-US" sz="3200" dirty="0"/>
              </a:br>
              <a:r>
                <a:rPr lang="en-US" sz="3200" dirty="0"/>
                <a:t>On its own, a training course</a:t>
              </a:r>
            </a:p>
            <a:p>
              <a:pPr algn="ctr"/>
              <a:r>
                <a:rPr lang="en-US" sz="3200" dirty="0"/>
                <a:t>is not remotely exciting and may be hazardous </a:t>
              </a:r>
              <a:br>
                <a:rPr lang="en-US" sz="3200" dirty="0"/>
              </a:br>
              <a:r>
                <a:rPr lang="en-US" sz="3200" dirty="0"/>
                <a:t>to the health of the Participant and/or Trainer.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DC2F286-F669-02A0-1BB5-8040E9CE46D7}"/>
              </a:ext>
            </a:extLst>
          </p:cNvPr>
          <p:cNvSpPr txBox="1"/>
          <p:nvPr/>
        </p:nvSpPr>
        <p:spPr>
          <a:xfrm>
            <a:off x="838200" y="764224"/>
            <a:ext cx="754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3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Entertain</a:t>
            </a:r>
            <a:r>
              <a:rPr lang="en-US" sz="3200" b="1" spc="3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63500" dist="63500" dir="2700000" algn="tl">
                    <a:srgbClr val="90B50D">
                      <a:alpha val="65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b="1" spc="3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Them </a:t>
            </a:r>
            <a:r>
              <a:rPr lang="en-US" sz="3200" b="1" i="1" spc="3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or Else</a:t>
            </a:r>
          </a:p>
        </p:txBody>
      </p:sp>
    </p:spTree>
    <p:extLst>
      <p:ext uri="{BB962C8B-B14F-4D97-AF65-F5344CB8AC3E}">
        <p14:creationId xmlns:p14="http://schemas.microsoft.com/office/powerpoint/2010/main" val="282789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E73E07C-4DD3-3388-665E-CB9945B2E8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cs typeface="Aharoni" panose="02010803020104030203" pitchFamily="2" charset="-79"/>
              </a:rPr>
              <a:t>Instructors MUST…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Qualify for stand-up comedy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Be passionate about the topic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Believe in the product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Have field experience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Know the audience</a:t>
            </a:r>
          </a:p>
          <a:p>
            <a:pPr marL="457200" lvl="2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>
                <a:solidFill>
                  <a:srgbClr val="000000"/>
                </a:solidFill>
                <a:cs typeface="Aharoni" panose="02010803020104030203" pitchFamily="2" charset="-79"/>
              </a:rPr>
              <a:t>Appreciate the work being done</a:t>
            </a:r>
            <a:br>
              <a:rPr lang="en-US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r>
              <a:rPr lang="en-US" b="1" dirty="0">
                <a:solidFill>
                  <a:srgbClr val="000000"/>
                </a:solidFill>
                <a:cs typeface="Aharoni" panose="02010803020104030203" pitchFamily="2" charset="-79"/>
              </a:rPr>
              <a:t>Recognize the challenges being faced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Understand system intricacies </a:t>
            </a:r>
          </a:p>
          <a:p>
            <a:pPr marL="0" indent="0">
              <a:buNone/>
            </a:pP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marL="0" indent="0">
              <a:buNone/>
            </a:pP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E9E5909-39BC-8F71-A07E-33C5A286C50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BEST PRACTICE #2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0C6C1C50-003E-344D-5404-79ED9E045DCE}"/>
              </a:ext>
            </a:extLst>
          </p:cNvPr>
          <p:cNvSpPr/>
          <p:nvPr/>
        </p:nvSpPr>
        <p:spPr>
          <a:xfrm>
            <a:off x="6172200" y="0"/>
            <a:ext cx="6019800" cy="3965508"/>
          </a:xfrm>
          <a:prstGeom prst="teardrop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569C8-BCDC-5004-DBD0-A9F8A04DFBCD}"/>
              </a:ext>
            </a:extLst>
          </p:cNvPr>
          <p:cNvSpPr txBox="1"/>
          <p:nvPr/>
        </p:nvSpPr>
        <p:spPr>
          <a:xfrm>
            <a:off x="838200" y="76422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3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Team</a:t>
            </a:r>
            <a:r>
              <a:rPr lang="en-US" sz="3200" b="1" spc="3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63500" dist="63500" dir="2700000" algn="tl">
                    <a:srgbClr val="90B50D">
                      <a:alpha val="65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b="1" spc="3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Spirit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10322-6599-B2A9-3A17-1C9622E82B36}"/>
              </a:ext>
            </a:extLst>
          </p:cNvPr>
          <p:cNvSpPr txBox="1"/>
          <p:nvPr/>
        </p:nvSpPr>
        <p:spPr>
          <a:xfrm>
            <a:off x="5029200" y="5305125"/>
            <a:ext cx="6705600" cy="127855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>
              <a:lnSpc>
                <a:spcPts val="4600"/>
              </a:lnSpc>
            </a:pP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Serve them up </a:t>
            </a:r>
          </a:p>
          <a:p>
            <a:pPr algn="r">
              <a:lnSpc>
                <a:spcPts val="4600"/>
              </a:lnSpc>
            </a:pP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big pitcher!</a:t>
            </a:r>
          </a:p>
        </p:txBody>
      </p:sp>
    </p:spTree>
    <p:extLst>
      <p:ext uri="{BB962C8B-B14F-4D97-AF65-F5344CB8AC3E}">
        <p14:creationId xmlns:p14="http://schemas.microsoft.com/office/powerpoint/2010/main" val="1532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1E9E5909-39BC-8F71-A07E-33C5A286C50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BEST PRACTICE #3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0C6C1C50-003E-344D-5404-79ED9E045DCE}"/>
              </a:ext>
            </a:extLst>
          </p:cNvPr>
          <p:cNvSpPr/>
          <p:nvPr/>
        </p:nvSpPr>
        <p:spPr>
          <a:xfrm>
            <a:off x="6172200" y="0"/>
            <a:ext cx="6019800" cy="3965508"/>
          </a:xfrm>
          <a:prstGeom prst="teardrop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569C8-BCDC-5004-DBD0-A9F8A04DFBCD}"/>
              </a:ext>
            </a:extLst>
          </p:cNvPr>
          <p:cNvSpPr txBox="1"/>
          <p:nvPr/>
        </p:nvSpPr>
        <p:spPr>
          <a:xfrm>
            <a:off x="838200" y="76422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3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Offer</a:t>
            </a:r>
            <a:r>
              <a:rPr lang="en-US" sz="3200" b="1" spc="3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63500" dist="63500" dir="2700000" algn="tl">
                    <a:srgbClr val="90B50D">
                      <a:alpha val="65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b="1" spc="3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Healthy</a:t>
            </a:r>
            <a:r>
              <a:rPr lang="en-US" sz="3200" b="1" spc="3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63500" dist="63500" dir="2700000" algn="tl">
                    <a:srgbClr val="90B50D">
                      <a:alpha val="65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b="1" spc="3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CB92F-1243-72B1-CC94-4E4F8921B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0" y="5257800"/>
            <a:ext cx="2220481" cy="2220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853365-B057-45E7-A1E0-3AE777CE12F5}"/>
              </a:ext>
            </a:extLst>
          </p:cNvPr>
          <p:cNvSpPr txBox="1"/>
          <p:nvPr/>
        </p:nvSpPr>
        <p:spPr>
          <a:xfrm>
            <a:off x="1732394" y="4715220"/>
            <a:ext cx="10002406" cy="186846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>
              <a:lnSpc>
                <a:spcPts val="4600"/>
              </a:lnSpc>
            </a:pP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Variety </a:t>
            </a:r>
          </a:p>
          <a:p>
            <a:pPr algn="r">
              <a:lnSpc>
                <a:spcPts val="4600"/>
              </a:lnSpc>
            </a:pP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is the </a:t>
            </a:r>
          </a:p>
          <a:p>
            <a:pPr algn="r">
              <a:lnSpc>
                <a:spcPts val="4600"/>
              </a:lnSpc>
            </a:pPr>
            <a:r>
              <a:rPr lang="en-US" sz="4000" b="1" spc="300" dirty="0">
                <a:ln w="3175">
                  <a:noFill/>
                </a:ln>
                <a:solidFill>
                  <a:srgbClr val="426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Spice of Life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43C4CD-1F1F-F515-EABB-51CF716A64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cs typeface="Aharoni" panose="02010803020104030203" pitchFamily="2" charset="-79"/>
              </a:rPr>
              <a:t>Be Accommodating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400" b="1" dirty="0">
              <a:solidFill>
                <a:srgbClr val="000000"/>
              </a:solidFill>
              <a:cs typeface="Aharoni" panose="02010803020104030203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Schedules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  <a:t>Day/night/weekend shifts</a:t>
            </a:r>
            <a:b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  <a:t>Full and part time workers</a:t>
            </a:r>
            <a:b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  <a:t>Volunteers</a:t>
            </a:r>
            <a:b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  <a:t>Just in time needs</a:t>
            </a:r>
            <a:br>
              <a:rPr lang="en-US" sz="1600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endParaRPr lang="en-US" sz="6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2"/>
                </a:outerShdw>
              </a:effectLst>
              <a:cs typeface="Aharoni" panose="02010803020104030203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Learning Preferences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  <a:t>Instructor led classroom</a:t>
            </a:r>
            <a:b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  <a:t>Written materials</a:t>
            </a:r>
            <a:b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r>
              <a:rPr lang="en-US" sz="2000" b="1" dirty="0">
                <a:solidFill>
                  <a:srgbClr val="000000"/>
                </a:solidFill>
                <a:cs typeface="Aharoni" panose="02010803020104030203" pitchFamily="2" charset="-79"/>
              </a:rPr>
              <a:t>Streamed content</a:t>
            </a:r>
            <a:br>
              <a:rPr lang="en-US" sz="1600" b="1" dirty="0">
                <a:solidFill>
                  <a:srgbClr val="000000"/>
                </a:solidFill>
                <a:cs typeface="Aharoni" panose="02010803020104030203" pitchFamily="2" charset="-79"/>
              </a:rPr>
            </a:br>
            <a:endParaRPr lang="en-US" sz="6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2"/>
                </a:outerShdw>
              </a:effectLst>
              <a:cs typeface="Aharoni" panose="02010803020104030203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cs typeface="Aharoni" panose="02010803020104030203" pitchFamily="2" charset="-79"/>
              </a:rPr>
              <a:t>Technology 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E73E07C-4DD3-3388-665E-CB9945B2E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8392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  <a:t>Self-Learn Training </a:t>
            </a:r>
            <a:br>
              <a:rPr lang="en-US" sz="32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  <a:t>Housed in WebEOC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</a:rPr>
              <a:t>Desk references - stepped guides</a:t>
            </a:r>
            <a:br>
              <a:rPr lang="en-US" sz="2400" b="1" dirty="0">
                <a:solidFill>
                  <a:srgbClr val="000000"/>
                </a:solidFill>
              </a:rPr>
            </a:br>
            <a:r>
              <a:rPr lang="en-US" sz="2400" b="1" dirty="0">
                <a:solidFill>
                  <a:srgbClr val="000000"/>
                </a:solidFill>
              </a:rPr>
              <a:t>Training videos - for the trickier topics</a:t>
            </a:r>
          </a:p>
          <a:p>
            <a:pPr marL="0" indent="0">
              <a:buNone/>
            </a:pPr>
            <a:endParaRPr lang="en-US" sz="1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  <a:t>(Virtual) Classroom</a:t>
            </a:r>
          </a:p>
          <a:p>
            <a:pPr marL="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0000"/>
                </a:solidFill>
              </a:rPr>
              <a:t>Basic Course - Foundational Items, Navigation, Tips/Tricks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Followed by Interactive Courses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End with a Mini Exercise to “Putting It All Together”</a:t>
            </a:r>
          </a:p>
          <a:p>
            <a:pPr marL="0" indent="0">
              <a:buNone/>
            </a:pPr>
            <a:endParaRPr lang="en-US" sz="1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  <a:t>Supplement with Virtual Office Hours / Support</a:t>
            </a:r>
          </a:p>
          <a:p>
            <a:pPr marL="0" indent="0">
              <a:buNone/>
            </a:pP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marL="0" indent="0">
              <a:buNone/>
            </a:pP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E9E5909-39BC-8F71-A07E-33C5A286C50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BEST PRACTICE #3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0C6C1C50-003E-344D-5404-79ED9E045DCE}"/>
              </a:ext>
            </a:extLst>
          </p:cNvPr>
          <p:cNvSpPr/>
          <p:nvPr/>
        </p:nvSpPr>
        <p:spPr>
          <a:xfrm>
            <a:off x="6172200" y="0"/>
            <a:ext cx="6019800" cy="3965508"/>
          </a:xfrm>
          <a:prstGeom prst="teardrop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569C8-BCDC-5004-DBD0-A9F8A04DFBCD}"/>
              </a:ext>
            </a:extLst>
          </p:cNvPr>
          <p:cNvSpPr txBox="1"/>
          <p:nvPr/>
        </p:nvSpPr>
        <p:spPr>
          <a:xfrm>
            <a:off x="838200" y="76422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3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Offer Healthy Options</a:t>
            </a:r>
          </a:p>
        </p:txBody>
      </p:sp>
    </p:spTree>
    <p:extLst>
      <p:ext uri="{BB962C8B-B14F-4D97-AF65-F5344CB8AC3E}">
        <p14:creationId xmlns:p14="http://schemas.microsoft.com/office/powerpoint/2010/main" val="262856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646</Words>
  <Application>Microsoft Office PowerPoint</Application>
  <PresentationFormat>Widescreen</PresentationFormat>
  <Paragraphs>144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Aharoni</vt:lpstr>
      <vt:lpstr>Arial</vt:lpstr>
      <vt:lpstr>Calibri</vt:lpstr>
      <vt:lpstr>Calibri Light</vt:lpstr>
      <vt:lpstr>Modern Love</vt:lpstr>
      <vt:lpstr>Modern Love Grunge</vt:lpstr>
      <vt:lpstr>Wingdings 2</vt:lpstr>
      <vt:lpstr>Office Theme</vt:lpstr>
      <vt:lpstr>Custom Design</vt:lpstr>
      <vt:lpstr>User Training: Can it be Fun? YES.  </vt:lpstr>
      <vt:lpstr>User Training: Can it be Fun? YES.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2023-04-28T11:48:44Z</dcterms:created>
  <dcterms:modified xsi:type="dcterms:W3CDTF">2025-01-09T22:41:03Z</dcterms:modified>
</cp:coreProperties>
</file>